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0"/>
  </p:notesMasterIdLst>
  <p:sldIdLst>
    <p:sldId id="256" r:id="rId2"/>
    <p:sldId id="257" r:id="rId3"/>
    <p:sldId id="284" r:id="rId4"/>
    <p:sldId id="259" r:id="rId5"/>
    <p:sldId id="285" r:id="rId6"/>
    <p:sldId id="286" r:id="rId7"/>
    <p:sldId id="297" r:id="rId8"/>
    <p:sldId id="294" r:id="rId9"/>
    <p:sldId id="299" r:id="rId10"/>
    <p:sldId id="296" r:id="rId11"/>
    <p:sldId id="298" r:id="rId12"/>
    <p:sldId id="301" r:id="rId13"/>
    <p:sldId id="302" r:id="rId14"/>
    <p:sldId id="303" r:id="rId15"/>
    <p:sldId id="304" r:id="rId16"/>
    <p:sldId id="305" r:id="rId17"/>
    <p:sldId id="306" r:id="rId18"/>
    <p:sldId id="307" r:id="rId19"/>
  </p:sldIdLst>
  <p:sldSz cx="9144000" cy="5143500" type="screen16x9"/>
  <p:notesSz cx="6858000" cy="9144000"/>
  <p:embeddedFontLst>
    <p:embeddedFont>
      <p:font typeface="Raleway ExtraBold" panose="020B0903030101060003" pitchFamily="34" charset="-94"/>
      <p:bold r:id="rId21"/>
      <p:boldItalic r:id="rId22"/>
    </p:embeddedFont>
    <p:embeddedFont>
      <p:font typeface="Raleway" panose="020B0503030101060003" pitchFamily="34" charset="-94"/>
      <p:regular r:id="rId23"/>
      <p:bold r:id="rId24"/>
      <p:italic r:id="rId25"/>
      <p:boldItalic r:id="rId26"/>
    </p:embeddedFont>
    <p:embeddedFont>
      <p:font typeface="Nirmala UI" panose="020B0502040204020203" pitchFamily="34" charset="0"/>
      <p:regular r:id="rId27"/>
      <p:bold r:id="rId28"/>
    </p:embeddedFont>
    <p:embeddedFont>
      <p:font typeface="Raleway Light" panose="020B0403030101060003" pitchFamily="34" charset="-94"/>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8A7F847-8148-4157-84A0-13B2183B5F0D}">
  <a:tblStyle styleId="{68A7F847-8148-4157-84A0-13B2183B5F0D}"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E4AEA4-8DFA-4A89-87EB-49C32662AFE0}" styleName="Orta Stil 2 - Vurg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831" autoAdjust="0"/>
  </p:normalViewPr>
  <p:slideViewPr>
    <p:cSldViewPr snapToGrid="0">
      <p:cViewPr>
        <p:scale>
          <a:sx n="125" d="100"/>
          <a:sy n="125" d="100"/>
        </p:scale>
        <p:origin x="1704"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42BE79-3C0F-4920-8D1A-3E920B0C4252}" type="doc">
      <dgm:prSet loTypeId="urn:microsoft.com/office/officeart/2008/layout/HalfCircleOrganizationChart" loCatId="hierarchy" qsTypeId="urn:microsoft.com/office/officeart/2005/8/quickstyle/simple1" qsCatId="simple" csTypeId="urn:microsoft.com/office/officeart/2005/8/colors/accent0_3" csCatId="mainScheme" phldr="1"/>
      <dgm:spPr/>
      <dgm:t>
        <a:bodyPr/>
        <a:lstStyle/>
        <a:p>
          <a:endParaRPr lang="tr-TR"/>
        </a:p>
      </dgm:t>
    </dgm:pt>
    <dgm:pt modelId="{B2CE7DFD-337D-4D12-9655-6605B6A31765}">
      <dgm:prSet phldrT="[Metin]"/>
      <dgm:spPr/>
      <dgm:t>
        <a:bodyPr/>
        <a:lstStyle/>
        <a:p>
          <a:r>
            <a:rPr lang="en-US" dirty="0"/>
            <a:t> </a:t>
          </a:r>
          <a:endParaRPr lang="tr-TR" dirty="0"/>
        </a:p>
      </dgm:t>
    </dgm:pt>
    <dgm:pt modelId="{08EF0849-CE8E-43B5-AF2C-82C4E45A3B97}" type="parTrans" cxnId="{F9220D9C-88E9-470A-B7E5-7102D267BD49}">
      <dgm:prSet/>
      <dgm:spPr/>
      <dgm:t>
        <a:bodyPr/>
        <a:lstStyle/>
        <a:p>
          <a:endParaRPr lang="tr-TR"/>
        </a:p>
      </dgm:t>
    </dgm:pt>
    <dgm:pt modelId="{8BA1BD9B-7C80-4AB1-BF0A-684C3DBA5830}" type="sibTrans" cxnId="{F9220D9C-88E9-470A-B7E5-7102D267BD49}">
      <dgm:prSet/>
      <dgm:spPr/>
      <dgm:t>
        <a:bodyPr/>
        <a:lstStyle/>
        <a:p>
          <a:endParaRPr lang="tr-TR"/>
        </a:p>
      </dgm:t>
    </dgm:pt>
    <dgm:pt modelId="{999D2593-22B3-480B-B2AB-3802EA0F8DD5}">
      <dgm:prSet phldrT="[Metin]"/>
      <dgm:spPr/>
      <dgm:t>
        <a:bodyPr/>
        <a:lstStyle/>
        <a:p>
          <a:r>
            <a:rPr lang="en-US" dirty="0"/>
            <a:t> </a:t>
          </a:r>
          <a:endParaRPr lang="tr-TR" dirty="0"/>
        </a:p>
      </dgm:t>
    </dgm:pt>
    <dgm:pt modelId="{A90576FB-ADA3-41B0-9522-B2F9069F1633}" type="parTrans" cxnId="{27EC1CCC-5115-4D1D-9BBC-0086DABCF79E}">
      <dgm:prSet/>
      <dgm:spPr/>
      <dgm:t>
        <a:bodyPr/>
        <a:lstStyle/>
        <a:p>
          <a:endParaRPr lang="tr-TR"/>
        </a:p>
      </dgm:t>
    </dgm:pt>
    <dgm:pt modelId="{D9A17937-91F0-49E4-9EC2-B1A13AE41560}" type="sibTrans" cxnId="{27EC1CCC-5115-4D1D-9BBC-0086DABCF79E}">
      <dgm:prSet/>
      <dgm:spPr/>
      <dgm:t>
        <a:bodyPr/>
        <a:lstStyle/>
        <a:p>
          <a:endParaRPr lang="tr-TR"/>
        </a:p>
      </dgm:t>
    </dgm:pt>
    <dgm:pt modelId="{7B8E749D-077E-4503-9F3A-ACAD20A936D9}">
      <dgm:prSet phldrT="[Metin]"/>
      <dgm:spPr/>
      <dgm:t>
        <a:bodyPr/>
        <a:lstStyle/>
        <a:p>
          <a:r>
            <a:rPr lang="en-US" dirty="0"/>
            <a:t> </a:t>
          </a:r>
          <a:endParaRPr lang="tr-TR" dirty="0"/>
        </a:p>
      </dgm:t>
    </dgm:pt>
    <dgm:pt modelId="{58E42794-3F01-4CA9-8D62-1B342CAC89FA}" type="parTrans" cxnId="{03DAEA43-00EB-4DA2-868E-542A122841CD}">
      <dgm:prSet/>
      <dgm:spPr/>
      <dgm:t>
        <a:bodyPr/>
        <a:lstStyle/>
        <a:p>
          <a:endParaRPr lang="tr-TR"/>
        </a:p>
      </dgm:t>
    </dgm:pt>
    <dgm:pt modelId="{E6520F5C-852A-42DE-B046-2C856DB2CCC1}" type="sibTrans" cxnId="{03DAEA43-00EB-4DA2-868E-542A122841CD}">
      <dgm:prSet/>
      <dgm:spPr/>
      <dgm:t>
        <a:bodyPr/>
        <a:lstStyle/>
        <a:p>
          <a:endParaRPr lang="tr-TR"/>
        </a:p>
      </dgm:t>
    </dgm:pt>
    <dgm:pt modelId="{4412FF8E-13E8-4BAB-924B-DC027F37625A}" type="pres">
      <dgm:prSet presAssocID="{7F42BE79-3C0F-4920-8D1A-3E920B0C4252}" presName="Name0" presStyleCnt="0">
        <dgm:presLayoutVars>
          <dgm:orgChart val="1"/>
          <dgm:chPref val="1"/>
          <dgm:dir/>
          <dgm:animOne val="branch"/>
          <dgm:animLvl val="lvl"/>
          <dgm:resizeHandles/>
        </dgm:presLayoutVars>
      </dgm:prSet>
      <dgm:spPr/>
    </dgm:pt>
    <dgm:pt modelId="{1EBAC56F-5629-42C9-8448-4E9D1E55E99E}" type="pres">
      <dgm:prSet presAssocID="{B2CE7DFD-337D-4D12-9655-6605B6A31765}" presName="hierRoot1" presStyleCnt="0">
        <dgm:presLayoutVars>
          <dgm:hierBranch val="init"/>
        </dgm:presLayoutVars>
      </dgm:prSet>
      <dgm:spPr/>
    </dgm:pt>
    <dgm:pt modelId="{96CA31E0-64F8-4813-A3C4-8E63FEEFCEC7}" type="pres">
      <dgm:prSet presAssocID="{B2CE7DFD-337D-4D12-9655-6605B6A31765}" presName="rootComposite1" presStyleCnt="0"/>
      <dgm:spPr/>
    </dgm:pt>
    <dgm:pt modelId="{0E7286CE-4EC8-4ECC-82D9-191926C32B1F}" type="pres">
      <dgm:prSet presAssocID="{B2CE7DFD-337D-4D12-9655-6605B6A31765}" presName="rootText1" presStyleLbl="alignAcc1" presStyleIdx="0" presStyleCnt="0">
        <dgm:presLayoutVars>
          <dgm:chPref val="3"/>
        </dgm:presLayoutVars>
      </dgm:prSet>
      <dgm:spPr/>
    </dgm:pt>
    <dgm:pt modelId="{3A26C512-CE68-4EC3-BDB9-CC6C6520F2D2}" type="pres">
      <dgm:prSet presAssocID="{B2CE7DFD-337D-4D12-9655-6605B6A31765}" presName="topArc1" presStyleLbl="parChTrans1D1" presStyleIdx="0" presStyleCnt="6"/>
      <dgm:spPr/>
    </dgm:pt>
    <dgm:pt modelId="{BCD5F08A-2470-4456-B68A-9193C1B661D1}" type="pres">
      <dgm:prSet presAssocID="{B2CE7DFD-337D-4D12-9655-6605B6A31765}" presName="bottomArc1" presStyleLbl="parChTrans1D1" presStyleIdx="1" presStyleCnt="6"/>
      <dgm:spPr/>
    </dgm:pt>
    <dgm:pt modelId="{9A09831E-1881-447C-BA1F-02B4B8C7E37D}" type="pres">
      <dgm:prSet presAssocID="{B2CE7DFD-337D-4D12-9655-6605B6A31765}" presName="topConnNode1" presStyleLbl="node1" presStyleIdx="0" presStyleCnt="0"/>
      <dgm:spPr/>
    </dgm:pt>
    <dgm:pt modelId="{F6CAA54E-F97C-4CB1-8410-3E76E7B82052}" type="pres">
      <dgm:prSet presAssocID="{B2CE7DFD-337D-4D12-9655-6605B6A31765}" presName="hierChild2" presStyleCnt="0"/>
      <dgm:spPr/>
    </dgm:pt>
    <dgm:pt modelId="{70A07B51-DE1D-4106-BE9A-0BC2DA669894}" type="pres">
      <dgm:prSet presAssocID="{A90576FB-ADA3-41B0-9522-B2F9069F1633}" presName="Name28" presStyleLbl="parChTrans1D2" presStyleIdx="0" presStyleCnt="2"/>
      <dgm:spPr/>
    </dgm:pt>
    <dgm:pt modelId="{388EA82B-16D2-4954-A8B9-5D16A167767A}" type="pres">
      <dgm:prSet presAssocID="{999D2593-22B3-480B-B2AB-3802EA0F8DD5}" presName="hierRoot2" presStyleCnt="0">
        <dgm:presLayoutVars>
          <dgm:hierBranch val="init"/>
        </dgm:presLayoutVars>
      </dgm:prSet>
      <dgm:spPr/>
    </dgm:pt>
    <dgm:pt modelId="{656E4743-1E8C-412B-8D7E-D88E75657065}" type="pres">
      <dgm:prSet presAssocID="{999D2593-22B3-480B-B2AB-3802EA0F8DD5}" presName="rootComposite2" presStyleCnt="0"/>
      <dgm:spPr/>
    </dgm:pt>
    <dgm:pt modelId="{B445E0D0-0E58-403F-B542-E8C63408859C}" type="pres">
      <dgm:prSet presAssocID="{999D2593-22B3-480B-B2AB-3802EA0F8DD5}" presName="rootText2" presStyleLbl="alignAcc1" presStyleIdx="0" presStyleCnt="0">
        <dgm:presLayoutVars>
          <dgm:chPref val="3"/>
        </dgm:presLayoutVars>
      </dgm:prSet>
      <dgm:spPr/>
    </dgm:pt>
    <dgm:pt modelId="{9109840A-7090-4B1F-89F2-F6CFDFC819DC}" type="pres">
      <dgm:prSet presAssocID="{999D2593-22B3-480B-B2AB-3802EA0F8DD5}" presName="topArc2" presStyleLbl="parChTrans1D1" presStyleIdx="2" presStyleCnt="6"/>
      <dgm:spPr/>
    </dgm:pt>
    <dgm:pt modelId="{6ADD82B6-6618-48E0-9900-53CA9C4094E0}" type="pres">
      <dgm:prSet presAssocID="{999D2593-22B3-480B-B2AB-3802EA0F8DD5}" presName="bottomArc2" presStyleLbl="parChTrans1D1" presStyleIdx="3" presStyleCnt="6"/>
      <dgm:spPr/>
    </dgm:pt>
    <dgm:pt modelId="{337B9BF7-F106-4D58-A376-A98D4ADC4AAA}" type="pres">
      <dgm:prSet presAssocID="{999D2593-22B3-480B-B2AB-3802EA0F8DD5}" presName="topConnNode2" presStyleLbl="node2" presStyleIdx="0" presStyleCnt="0"/>
      <dgm:spPr/>
    </dgm:pt>
    <dgm:pt modelId="{FA1284D5-82CA-4D3A-88F4-1B06DAF3A5EC}" type="pres">
      <dgm:prSet presAssocID="{999D2593-22B3-480B-B2AB-3802EA0F8DD5}" presName="hierChild4" presStyleCnt="0"/>
      <dgm:spPr/>
    </dgm:pt>
    <dgm:pt modelId="{168C8BD4-3EF0-4FA6-9E2A-0386B9BC1751}" type="pres">
      <dgm:prSet presAssocID="{999D2593-22B3-480B-B2AB-3802EA0F8DD5}" presName="hierChild5" presStyleCnt="0"/>
      <dgm:spPr/>
    </dgm:pt>
    <dgm:pt modelId="{F7CB41C4-D2D9-4935-9EA2-1E0400371736}" type="pres">
      <dgm:prSet presAssocID="{58E42794-3F01-4CA9-8D62-1B342CAC89FA}" presName="Name28" presStyleLbl="parChTrans1D2" presStyleIdx="1" presStyleCnt="2"/>
      <dgm:spPr/>
    </dgm:pt>
    <dgm:pt modelId="{FAEBFE0B-C1AB-4E4D-83E7-BAD2DE26725A}" type="pres">
      <dgm:prSet presAssocID="{7B8E749D-077E-4503-9F3A-ACAD20A936D9}" presName="hierRoot2" presStyleCnt="0">
        <dgm:presLayoutVars>
          <dgm:hierBranch val="init"/>
        </dgm:presLayoutVars>
      </dgm:prSet>
      <dgm:spPr/>
    </dgm:pt>
    <dgm:pt modelId="{DC3E6FE8-5993-4DEA-B5DE-38501ABAB662}" type="pres">
      <dgm:prSet presAssocID="{7B8E749D-077E-4503-9F3A-ACAD20A936D9}" presName="rootComposite2" presStyleCnt="0"/>
      <dgm:spPr/>
    </dgm:pt>
    <dgm:pt modelId="{AA223C13-0EEC-4DC2-9053-E68B8D88E82B}" type="pres">
      <dgm:prSet presAssocID="{7B8E749D-077E-4503-9F3A-ACAD20A936D9}" presName="rootText2" presStyleLbl="alignAcc1" presStyleIdx="0" presStyleCnt="0">
        <dgm:presLayoutVars>
          <dgm:chPref val="3"/>
        </dgm:presLayoutVars>
      </dgm:prSet>
      <dgm:spPr/>
    </dgm:pt>
    <dgm:pt modelId="{ED896834-A3FA-4B6A-B5F0-9525F3374282}" type="pres">
      <dgm:prSet presAssocID="{7B8E749D-077E-4503-9F3A-ACAD20A936D9}" presName="topArc2" presStyleLbl="parChTrans1D1" presStyleIdx="4" presStyleCnt="6"/>
      <dgm:spPr/>
    </dgm:pt>
    <dgm:pt modelId="{7B172228-F67B-4979-BA11-9DA3F03B04F2}" type="pres">
      <dgm:prSet presAssocID="{7B8E749D-077E-4503-9F3A-ACAD20A936D9}" presName="bottomArc2" presStyleLbl="parChTrans1D1" presStyleIdx="5" presStyleCnt="6"/>
      <dgm:spPr/>
    </dgm:pt>
    <dgm:pt modelId="{3729534F-6061-4A3D-BE7D-5FAF7C749E0B}" type="pres">
      <dgm:prSet presAssocID="{7B8E749D-077E-4503-9F3A-ACAD20A936D9}" presName="topConnNode2" presStyleLbl="node2" presStyleIdx="0" presStyleCnt="0"/>
      <dgm:spPr/>
    </dgm:pt>
    <dgm:pt modelId="{C3B642D3-4B8D-4F94-AC51-67EE654CABAF}" type="pres">
      <dgm:prSet presAssocID="{7B8E749D-077E-4503-9F3A-ACAD20A936D9}" presName="hierChild4" presStyleCnt="0"/>
      <dgm:spPr/>
    </dgm:pt>
    <dgm:pt modelId="{8872C216-29B3-4D76-8AE1-97304C9AC32E}" type="pres">
      <dgm:prSet presAssocID="{7B8E749D-077E-4503-9F3A-ACAD20A936D9}" presName="hierChild5" presStyleCnt="0"/>
      <dgm:spPr/>
    </dgm:pt>
    <dgm:pt modelId="{FEA57220-67C9-4E47-A3B0-1476A8F5CB7C}" type="pres">
      <dgm:prSet presAssocID="{B2CE7DFD-337D-4D12-9655-6605B6A31765}" presName="hierChild3" presStyleCnt="0"/>
      <dgm:spPr/>
    </dgm:pt>
  </dgm:ptLst>
  <dgm:cxnLst>
    <dgm:cxn modelId="{412DF211-3044-4878-BC6E-6222FA43A2CD}" type="presOf" srcId="{999D2593-22B3-480B-B2AB-3802EA0F8DD5}" destId="{337B9BF7-F106-4D58-A376-A98D4ADC4AAA}" srcOrd="1" destOrd="0" presId="urn:microsoft.com/office/officeart/2008/layout/HalfCircleOrganizationChart"/>
    <dgm:cxn modelId="{B5A36F29-A80B-4801-97F4-2449B4160128}" type="presOf" srcId="{7B8E749D-077E-4503-9F3A-ACAD20A936D9}" destId="{AA223C13-0EEC-4DC2-9053-E68B8D88E82B}" srcOrd="0" destOrd="0" presId="urn:microsoft.com/office/officeart/2008/layout/HalfCircleOrganizationChart"/>
    <dgm:cxn modelId="{1DC01140-944A-4F63-A5ED-A00DA8423AB8}" type="presOf" srcId="{7F42BE79-3C0F-4920-8D1A-3E920B0C4252}" destId="{4412FF8E-13E8-4BAB-924B-DC027F37625A}" srcOrd="0" destOrd="0" presId="urn:microsoft.com/office/officeart/2008/layout/HalfCircleOrganizationChart"/>
    <dgm:cxn modelId="{03DAEA43-00EB-4DA2-868E-542A122841CD}" srcId="{B2CE7DFD-337D-4D12-9655-6605B6A31765}" destId="{7B8E749D-077E-4503-9F3A-ACAD20A936D9}" srcOrd="1" destOrd="0" parTransId="{58E42794-3F01-4CA9-8D62-1B342CAC89FA}" sibTransId="{E6520F5C-852A-42DE-B046-2C856DB2CCC1}"/>
    <dgm:cxn modelId="{C3B9114F-D5D1-492F-A776-B368BE93D2E2}" type="presOf" srcId="{7B8E749D-077E-4503-9F3A-ACAD20A936D9}" destId="{3729534F-6061-4A3D-BE7D-5FAF7C749E0B}" srcOrd="1" destOrd="0" presId="urn:microsoft.com/office/officeart/2008/layout/HalfCircleOrganizationChart"/>
    <dgm:cxn modelId="{45B74E90-CDA6-47B2-A08B-007B930E38CA}" type="presOf" srcId="{B2CE7DFD-337D-4D12-9655-6605B6A31765}" destId="{9A09831E-1881-447C-BA1F-02B4B8C7E37D}" srcOrd="1" destOrd="0" presId="urn:microsoft.com/office/officeart/2008/layout/HalfCircleOrganizationChart"/>
    <dgm:cxn modelId="{F9220D9C-88E9-470A-B7E5-7102D267BD49}" srcId="{7F42BE79-3C0F-4920-8D1A-3E920B0C4252}" destId="{B2CE7DFD-337D-4D12-9655-6605B6A31765}" srcOrd="0" destOrd="0" parTransId="{08EF0849-CE8E-43B5-AF2C-82C4E45A3B97}" sibTransId="{8BA1BD9B-7C80-4AB1-BF0A-684C3DBA5830}"/>
    <dgm:cxn modelId="{58BCCBB1-2AAC-4D0C-9954-A1A4BAFA186F}" type="presOf" srcId="{A90576FB-ADA3-41B0-9522-B2F9069F1633}" destId="{70A07B51-DE1D-4106-BE9A-0BC2DA669894}" srcOrd="0" destOrd="0" presId="urn:microsoft.com/office/officeart/2008/layout/HalfCircleOrganizationChart"/>
    <dgm:cxn modelId="{F08C89B2-2E39-447F-BAA4-EA28F46CCD13}" type="presOf" srcId="{58E42794-3F01-4CA9-8D62-1B342CAC89FA}" destId="{F7CB41C4-D2D9-4935-9EA2-1E0400371736}" srcOrd="0" destOrd="0" presId="urn:microsoft.com/office/officeart/2008/layout/HalfCircleOrganizationChart"/>
    <dgm:cxn modelId="{27EC1CCC-5115-4D1D-9BBC-0086DABCF79E}" srcId="{B2CE7DFD-337D-4D12-9655-6605B6A31765}" destId="{999D2593-22B3-480B-B2AB-3802EA0F8DD5}" srcOrd="0" destOrd="0" parTransId="{A90576FB-ADA3-41B0-9522-B2F9069F1633}" sibTransId="{D9A17937-91F0-49E4-9EC2-B1A13AE41560}"/>
    <dgm:cxn modelId="{64B39DCD-A60E-4F9B-B123-2832A0DA81EF}" type="presOf" srcId="{999D2593-22B3-480B-B2AB-3802EA0F8DD5}" destId="{B445E0D0-0E58-403F-B542-E8C63408859C}" srcOrd="0" destOrd="0" presId="urn:microsoft.com/office/officeart/2008/layout/HalfCircleOrganizationChart"/>
    <dgm:cxn modelId="{9CA02BCF-B84E-46E5-AA7A-2C7C41EAB324}" type="presOf" srcId="{B2CE7DFD-337D-4D12-9655-6605B6A31765}" destId="{0E7286CE-4EC8-4ECC-82D9-191926C32B1F}" srcOrd="0" destOrd="0" presId="urn:microsoft.com/office/officeart/2008/layout/HalfCircleOrganizationChart"/>
    <dgm:cxn modelId="{BA496985-6EDA-4585-894D-F8F8703C708D}" type="presParOf" srcId="{4412FF8E-13E8-4BAB-924B-DC027F37625A}" destId="{1EBAC56F-5629-42C9-8448-4E9D1E55E99E}" srcOrd="0" destOrd="0" presId="urn:microsoft.com/office/officeart/2008/layout/HalfCircleOrganizationChart"/>
    <dgm:cxn modelId="{1B08F403-2327-412D-9145-52703BE0EDC2}" type="presParOf" srcId="{1EBAC56F-5629-42C9-8448-4E9D1E55E99E}" destId="{96CA31E0-64F8-4813-A3C4-8E63FEEFCEC7}" srcOrd="0" destOrd="0" presId="urn:microsoft.com/office/officeart/2008/layout/HalfCircleOrganizationChart"/>
    <dgm:cxn modelId="{E725D11E-B561-4002-80DE-768987DD2A23}" type="presParOf" srcId="{96CA31E0-64F8-4813-A3C4-8E63FEEFCEC7}" destId="{0E7286CE-4EC8-4ECC-82D9-191926C32B1F}" srcOrd="0" destOrd="0" presId="urn:microsoft.com/office/officeart/2008/layout/HalfCircleOrganizationChart"/>
    <dgm:cxn modelId="{76E24DA5-37C6-4B01-9ADE-C05AED764D09}" type="presParOf" srcId="{96CA31E0-64F8-4813-A3C4-8E63FEEFCEC7}" destId="{3A26C512-CE68-4EC3-BDB9-CC6C6520F2D2}" srcOrd="1" destOrd="0" presId="urn:microsoft.com/office/officeart/2008/layout/HalfCircleOrganizationChart"/>
    <dgm:cxn modelId="{E7175F3D-81EA-49FD-A3B3-150BA17C7717}" type="presParOf" srcId="{96CA31E0-64F8-4813-A3C4-8E63FEEFCEC7}" destId="{BCD5F08A-2470-4456-B68A-9193C1B661D1}" srcOrd="2" destOrd="0" presId="urn:microsoft.com/office/officeart/2008/layout/HalfCircleOrganizationChart"/>
    <dgm:cxn modelId="{897810DA-7ED0-4B00-BCAB-82374F84AEEC}" type="presParOf" srcId="{96CA31E0-64F8-4813-A3C4-8E63FEEFCEC7}" destId="{9A09831E-1881-447C-BA1F-02B4B8C7E37D}" srcOrd="3" destOrd="0" presId="urn:microsoft.com/office/officeart/2008/layout/HalfCircleOrganizationChart"/>
    <dgm:cxn modelId="{4F6F7B2E-2390-4D6A-9FEB-1EBE853E44F2}" type="presParOf" srcId="{1EBAC56F-5629-42C9-8448-4E9D1E55E99E}" destId="{F6CAA54E-F97C-4CB1-8410-3E76E7B82052}" srcOrd="1" destOrd="0" presId="urn:microsoft.com/office/officeart/2008/layout/HalfCircleOrganizationChart"/>
    <dgm:cxn modelId="{D6B5C7FE-F260-4447-A25A-4B807F45F6AC}" type="presParOf" srcId="{F6CAA54E-F97C-4CB1-8410-3E76E7B82052}" destId="{70A07B51-DE1D-4106-BE9A-0BC2DA669894}" srcOrd="0" destOrd="0" presId="urn:microsoft.com/office/officeart/2008/layout/HalfCircleOrganizationChart"/>
    <dgm:cxn modelId="{86AEDCB9-3267-464F-BA04-CDB48F0C0B8B}" type="presParOf" srcId="{F6CAA54E-F97C-4CB1-8410-3E76E7B82052}" destId="{388EA82B-16D2-4954-A8B9-5D16A167767A}" srcOrd="1" destOrd="0" presId="urn:microsoft.com/office/officeart/2008/layout/HalfCircleOrganizationChart"/>
    <dgm:cxn modelId="{8A403BCA-0F76-457D-A35B-B4936374176E}" type="presParOf" srcId="{388EA82B-16D2-4954-A8B9-5D16A167767A}" destId="{656E4743-1E8C-412B-8D7E-D88E75657065}" srcOrd="0" destOrd="0" presId="urn:microsoft.com/office/officeart/2008/layout/HalfCircleOrganizationChart"/>
    <dgm:cxn modelId="{374B38FE-7565-45D5-BA90-F292C31E39A8}" type="presParOf" srcId="{656E4743-1E8C-412B-8D7E-D88E75657065}" destId="{B445E0D0-0E58-403F-B542-E8C63408859C}" srcOrd="0" destOrd="0" presId="urn:microsoft.com/office/officeart/2008/layout/HalfCircleOrganizationChart"/>
    <dgm:cxn modelId="{45045F7C-74D9-4FEE-B6A9-B44F11258268}" type="presParOf" srcId="{656E4743-1E8C-412B-8D7E-D88E75657065}" destId="{9109840A-7090-4B1F-89F2-F6CFDFC819DC}" srcOrd="1" destOrd="0" presId="urn:microsoft.com/office/officeart/2008/layout/HalfCircleOrganizationChart"/>
    <dgm:cxn modelId="{8291C06C-8942-4751-8ADB-9AD681265AB0}" type="presParOf" srcId="{656E4743-1E8C-412B-8D7E-D88E75657065}" destId="{6ADD82B6-6618-48E0-9900-53CA9C4094E0}" srcOrd="2" destOrd="0" presId="urn:microsoft.com/office/officeart/2008/layout/HalfCircleOrganizationChart"/>
    <dgm:cxn modelId="{17B10255-9585-44BB-9D2E-DB40A33796F7}" type="presParOf" srcId="{656E4743-1E8C-412B-8D7E-D88E75657065}" destId="{337B9BF7-F106-4D58-A376-A98D4ADC4AAA}" srcOrd="3" destOrd="0" presId="urn:microsoft.com/office/officeart/2008/layout/HalfCircleOrganizationChart"/>
    <dgm:cxn modelId="{D4D899AA-BC76-4CF4-95AF-1090993F3A2B}" type="presParOf" srcId="{388EA82B-16D2-4954-A8B9-5D16A167767A}" destId="{FA1284D5-82CA-4D3A-88F4-1B06DAF3A5EC}" srcOrd="1" destOrd="0" presId="urn:microsoft.com/office/officeart/2008/layout/HalfCircleOrganizationChart"/>
    <dgm:cxn modelId="{02E1C9E8-026C-4448-A5BF-FE49BCCC1C32}" type="presParOf" srcId="{388EA82B-16D2-4954-A8B9-5D16A167767A}" destId="{168C8BD4-3EF0-4FA6-9E2A-0386B9BC1751}" srcOrd="2" destOrd="0" presId="urn:microsoft.com/office/officeart/2008/layout/HalfCircleOrganizationChart"/>
    <dgm:cxn modelId="{834C73D8-B44B-4366-AB2B-5FF7C466C87C}" type="presParOf" srcId="{F6CAA54E-F97C-4CB1-8410-3E76E7B82052}" destId="{F7CB41C4-D2D9-4935-9EA2-1E0400371736}" srcOrd="2" destOrd="0" presId="urn:microsoft.com/office/officeart/2008/layout/HalfCircleOrganizationChart"/>
    <dgm:cxn modelId="{4C227FF2-5003-4CD9-8743-6F21E6E323E4}" type="presParOf" srcId="{F6CAA54E-F97C-4CB1-8410-3E76E7B82052}" destId="{FAEBFE0B-C1AB-4E4D-83E7-BAD2DE26725A}" srcOrd="3" destOrd="0" presId="urn:microsoft.com/office/officeart/2008/layout/HalfCircleOrganizationChart"/>
    <dgm:cxn modelId="{FB4FCA99-2616-4AD2-9AAB-9DEC05F37C1B}" type="presParOf" srcId="{FAEBFE0B-C1AB-4E4D-83E7-BAD2DE26725A}" destId="{DC3E6FE8-5993-4DEA-B5DE-38501ABAB662}" srcOrd="0" destOrd="0" presId="urn:microsoft.com/office/officeart/2008/layout/HalfCircleOrganizationChart"/>
    <dgm:cxn modelId="{EC9AF1BD-0509-47CB-A3DA-58FC064CC35B}" type="presParOf" srcId="{DC3E6FE8-5993-4DEA-B5DE-38501ABAB662}" destId="{AA223C13-0EEC-4DC2-9053-E68B8D88E82B}" srcOrd="0" destOrd="0" presId="urn:microsoft.com/office/officeart/2008/layout/HalfCircleOrganizationChart"/>
    <dgm:cxn modelId="{3E22CA9C-71FF-4E2D-B7CD-67B869516423}" type="presParOf" srcId="{DC3E6FE8-5993-4DEA-B5DE-38501ABAB662}" destId="{ED896834-A3FA-4B6A-B5F0-9525F3374282}" srcOrd="1" destOrd="0" presId="urn:microsoft.com/office/officeart/2008/layout/HalfCircleOrganizationChart"/>
    <dgm:cxn modelId="{9B1154FD-F542-41C6-A97B-54F60FC60964}" type="presParOf" srcId="{DC3E6FE8-5993-4DEA-B5DE-38501ABAB662}" destId="{7B172228-F67B-4979-BA11-9DA3F03B04F2}" srcOrd="2" destOrd="0" presId="urn:microsoft.com/office/officeart/2008/layout/HalfCircleOrganizationChart"/>
    <dgm:cxn modelId="{177047A6-5B42-4DB4-BE3C-5A972DB51858}" type="presParOf" srcId="{DC3E6FE8-5993-4DEA-B5DE-38501ABAB662}" destId="{3729534F-6061-4A3D-BE7D-5FAF7C749E0B}" srcOrd="3" destOrd="0" presId="urn:microsoft.com/office/officeart/2008/layout/HalfCircleOrganizationChart"/>
    <dgm:cxn modelId="{55523930-F9A6-4968-B88D-F2F298624725}" type="presParOf" srcId="{FAEBFE0B-C1AB-4E4D-83E7-BAD2DE26725A}" destId="{C3B642D3-4B8D-4F94-AC51-67EE654CABAF}" srcOrd="1" destOrd="0" presId="urn:microsoft.com/office/officeart/2008/layout/HalfCircleOrganizationChart"/>
    <dgm:cxn modelId="{9AE92259-AE49-4318-9944-D7F2766867B5}" type="presParOf" srcId="{FAEBFE0B-C1AB-4E4D-83E7-BAD2DE26725A}" destId="{8872C216-29B3-4D76-8AE1-97304C9AC32E}" srcOrd="2" destOrd="0" presId="urn:microsoft.com/office/officeart/2008/layout/HalfCircleOrganizationChart"/>
    <dgm:cxn modelId="{DBB423B8-B65A-4C71-BF2D-0058EDB1AE6A}" type="presParOf" srcId="{1EBAC56F-5629-42C9-8448-4E9D1E55E99E}" destId="{FEA57220-67C9-4E47-A3B0-1476A8F5CB7C}"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42BE79-3C0F-4920-8D1A-3E920B0C4252}" type="doc">
      <dgm:prSet loTypeId="urn:microsoft.com/office/officeart/2008/layout/HalfCircleOrganizationChart" loCatId="hierarchy" qsTypeId="urn:microsoft.com/office/officeart/2005/8/quickstyle/simple1" qsCatId="simple" csTypeId="urn:microsoft.com/office/officeart/2005/8/colors/accent0_3" csCatId="mainScheme" phldr="1"/>
      <dgm:spPr/>
      <dgm:t>
        <a:bodyPr/>
        <a:lstStyle/>
        <a:p>
          <a:endParaRPr lang="tr-TR"/>
        </a:p>
      </dgm:t>
    </dgm:pt>
    <dgm:pt modelId="{B2CE7DFD-337D-4D12-9655-6605B6A31765}">
      <dgm:prSet phldrT="[Metin]"/>
      <dgm:spPr/>
      <dgm:t>
        <a:bodyPr/>
        <a:lstStyle/>
        <a:p>
          <a:r>
            <a:rPr lang="en-US" dirty="0"/>
            <a:t> </a:t>
          </a:r>
          <a:endParaRPr lang="tr-TR" dirty="0"/>
        </a:p>
      </dgm:t>
    </dgm:pt>
    <dgm:pt modelId="{08EF0849-CE8E-43B5-AF2C-82C4E45A3B97}" type="parTrans" cxnId="{F9220D9C-88E9-470A-B7E5-7102D267BD49}">
      <dgm:prSet/>
      <dgm:spPr/>
      <dgm:t>
        <a:bodyPr/>
        <a:lstStyle/>
        <a:p>
          <a:endParaRPr lang="tr-TR"/>
        </a:p>
      </dgm:t>
    </dgm:pt>
    <dgm:pt modelId="{8BA1BD9B-7C80-4AB1-BF0A-684C3DBA5830}" type="sibTrans" cxnId="{F9220D9C-88E9-470A-B7E5-7102D267BD49}">
      <dgm:prSet/>
      <dgm:spPr/>
      <dgm:t>
        <a:bodyPr/>
        <a:lstStyle/>
        <a:p>
          <a:endParaRPr lang="tr-TR"/>
        </a:p>
      </dgm:t>
    </dgm:pt>
    <dgm:pt modelId="{999D2593-22B3-480B-B2AB-3802EA0F8DD5}">
      <dgm:prSet phldrT="[Metin]"/>
      <dgm:spPr/>
      <dgm:t>
        <a:bodyPr/>
        <a:lstStyle/>
        <a:p>
          <a:r>
            <a:rPr lang="en-US" dirty="0"/>
            <a:t> </a:t>
          </a:r>
          <a:endParaRPr lang="tr-TR" dirty="0"/>
        </a:p>
      </dgm:t>
    </dgm:pt>
    <dgm:pt modelId="{A90576FB-ADA3-41B0-9522-B2F9069F1633}" type="parTrans" cxnId="{27EC1CCC-5115-4D1D-9BBC-0086DABCF79E}">
      <dgm:prSet/>
      <dgm:spPr/>
      <dgm:t>
        <a:bodyPr/>
        <a:lstStyle/>
        <a:p>
          <a:endParaRPr lang="tr-TR"/>
        </a:p>
      </dgm:t>
    </dgm:pt>
    <dgm:pt modelId="{D9A17937-91F0-49E4-9EC2-B1A13AE41560}" type="sibTrans" cxnId="{27EC1CCC-5115-4D1D-9BBC-0086DABCF79E}">
      <dgm:prSet/>
      <dgm:spPr/>
      <dgm:t>
        <a:bodyPr/>
        <a:lstStyle/>
        <a:p>
          <a:endParaRPr lang="tr-TR"/>
        </a:p>
      </dgm:t>
    </dgm:pt>
    <dgm:pt modelId="{7B8E749D-077E-4503-9F3A-ACAD20A936D9}">
      <dgm:prSet phldrT="[Metin]"/>
      <dgm:spPr/>
      <dgm:t>
        <a:bodyPr/>
        <a:lstStyle/>
        <a:p>
          <a:r>
            <a:rPr lang="en-US" dirty="0"/>
            <a:t> </a:t>
          </a:r>
          <a:endParaRPr lang="tr-TR" dirty="0"/>
        </a:p>
      </dgm:t>
    </dgm:pt>
    <dgm:pt modelId="{58E42794-3F01-4CA9-8D62-1B342CAC89FA}" type="parTrans" cxnId="{03DAEA43-00EB-4DA2-868E-542A122841CD}">
      <dgm:prSet/>
      <dgm:spPr/>
      <dgm:t>
        <a:bodyPr/>
        <a:lstStyle/>
        <a:p>
          <a:endParaRPr lang="tr-TR"/>
        </a:p>
      </dgm:t>
    </dgm:pt>
    <dgm:pt modelId="{E6520F5C-852A-42DE-B046-2C856DB2CCC1}" type="sibTrans" cxnId="{03DAEA43-00EB-4DA2-868E-542A122841CD}">
      <dgm:prSet/>
      <dgm:spPr/>
      <dgm:t>
        <a:bodyPr/>
        <a:lstStyle/>
        <a:p>
          <a:endParaRPr lang="tr-TR"/>
        </a:p>
      </dgm:t>
    </dgm:pt>
    <dgm:pt modelId="{4412FF8E-13E8-4BAB-924B-DC027F37625A}" type="pres">
      <dgm:prSet presAssocID="{7F42BE79-3C0F-4920-8D1A-3E920B0C4252}" presName="Name0" presStyleCnt="0">
        <dgm:presLayoutVars>
          <dgm:orgChart val="1"/>
          <dgm:chPref val="1"/>
          <dgm:dir/>
          <dgm:animOne val="branch"/>
          <dgm:animLvl val="lvl"/>
          <dgm:resizeHandles/>
        </dgm:presLayoutVars>
      </dgm:prSet>
      <dgm:spPr/>
    </dgm:pt>
    <dgm:pt modelId="{1EBAC56F-5629-42C9-8448-4E9D1E55E99E}" type="pres">
      <dgm:prSet presAssocID="{B2CE7DFD-337D-4D12-9655-6605B6A31765}" presName="hierRoot1" presStyleCnt="0">
        <dgm:presLayoutVars>
          <dgm:hierBranch val="init"/>
        </dgm:presLayoutVars>
      </dgm:prSet>
      <dgm:spPr/>
    </dgm:pt>
    <dgm:pt modelId="{96CA31E0-64F8-4813-A3C4-8E63FEEFCEC7}" type="pres">
      <dgm:prSet presAssocID="{B2CE7DFD-337D-4D12-9655-6605B6A31765}" presName="rootComposite1" presStyleCnt="0"/>
      <dgm:spPr/>
    </dgm:pt>
    <dgm:pt modelId="{0E7286CE-4EC8-4ECC-82D9-191926C32B1F}" type="pres">
      <dgm:prSet presAssocID="{B2CE7DFD-337D-4D12-9655-6605B6A31765}" presName="rootText1" presStyleLbl="alignAcc1" presStyleIdx="0" presStyleCnt="0">
        <dgm:presLayoutVars>
          <dgm:chPref val="3"/>
        </dgm:presLayoutVars>
      </dgm:prSet>
      <dgm:spPr/>
    </dgm:pt>
    <dgm:pt modelId="{3A26C512-CE68-4EC3-BDB9-CC6C6520F2D2}" type="pres">
      <dgm:prSet presAssocID="{B2CE7DFD-337D-4D12-9655-6605B6A31765}" presName="topArc1" presStyleLbl="parChTrans1D1" presStyleIdx="0" presStyleCnt="6"/>
      <dgm:spPr/>
    </dgm:pt>
    <dgm:pt modelId="{BCD5F08A-2470-4456-B68A-9193C1B661D1}" type="pres">
      <dgm:prSet presAssocID="{B2CE7DFD-337D-4D12-9655-6605B6A31765}" presName="bottomArc1" presStyleLbl="parChTrans1D1" presStyleIdx="1" presStyleCnt="6"/>
      <dgm:spPr/>
    </dgm:pt>
    <dgm:pt modelId="{9A09831E-1881-447C-BA1F-02B4B8C7E37D}" type="pres">
      <dgm:prSet presAssocID="{B2CE7DFD-337D-4D12-9655-6605B6A31765}" presName="topConnNode1" presStyleLbl="node1" presStyleIdx="0" presStyleCnt="0"/>
      <dgm:spPr/>
    </dgm:pt>
    <dgm:pt modelId="{F6CAA54E-F97C-4CB1-8410-3E76E7B82052}" type="pres">
      <dgm:prSet presAssocID="{B2CE7DFD-337D-4D12-9655-6605B6A31765}" presName="hierChild2" presStyleCnt="0"/>
      <dgm:spPr/>
    </dgm:pt>
    <dgm:pt modelId="{70A07B51-DE1D-4106-BE9A-0BC2DA669894}" type="pres">
      <dgm:prSet presAssocID="{A90576FB-ADA3-41B0-9522-B2F9069F1633}" presName="Name28" presStyleLbl="parChTrans1D2" presStyleIdx="0" presStyleCnt="2"/>
      <dgm:spPr/>
    </dgm:pt>
    <dgm:pt modelId="{388EA82B-16D2-4954-A8B9-5D16A167767A}" type="pres">
      <dgm:prSet presAssocID="{999D2593-22B3-480B-B2AB-3802EA0F8DD5}" presName="hierRoot2" presStyleCnt="0">
        <dgm:presLayoutVars>
          <dgm:hierBranch val="init"/>
        </dgm:presLayoutVars>
      </dgm:prSet>
      <dgm:spPr/>
    </dgm:pt>
    <dgm:pt modelId="{656E4743-1E8C-412B-8D7E-D88E75657065}" type="pres">
      <dgm:prSet presAssocID="{999D2593-22B3-480B-B2AB-3802EA0F8DD5}" presName="rootComposite2" presStyleCnt="0"/>
      <dgm:spPr/>
    </dgm:pt>
    <dgm:pt modelId="{B445E0D0-0E58-403F-B542-E8C63408859C}" type="pres">
      <dgm:prSet presAssocID="{999D2593-22B3-480B-B2AB-3802EA0F8DD5}" presName="rootText2" presStyleLbl="alignAcc1" presStyleIdx="0" presStyleCnt="0">
        <dgm:presLayoutVars>
          <dgm:chPref val="3"/>
        </dgm:presLayoutVars>
      </dgm:prSet>
      <dgm:spPr/>
    </dgm:pt>
    <dgm:pt modelId="{9109840A-7090-4B1F-89F2-F6CFDFC819DC}" type="pres">
      <dgm:prSet presAssocID="{999D2593-22B3-480B-B2AB-3802EA0F8DD5}" presName="topArc2" presStyleLbl="parChTrans1D1" presStyleIdx="2" presStyleCnt="6"/>
      <dgm:spPr/>
    </dgm:pt>
    <dgm:pt modelId="{6ADD82B6-6618-48E0-9900-53CA9C4094E0}" type="pres">
      <dgm:prSet presAssocID="{999D2593-22B3-480B-B2AB-3802EA0F8DD5}" presName="bottomArc2" presStyleLbl="parChTrans1D1" presStyleIdx="3" presStyleCnt="6"/>
      <dgm:spPr/>
    </dgm:pt>
    <dgm:pt modelId="{337B9BF7-F106-4D58-A376-A98D4ADC4AAA}" type="pres">
      <dgm:prSet presAssocID="{999D2593-22B3-480B-B2AB-3802EA0F8DD5}" presName="topConnNode2" presStyleLbl="node2" presStyleIdx="0" presStyleCnt="0"/>
      <dgm:spPr/>
    </dgm:pt>
    <dgm:pt modelId="{FA1284D5-82CA-4D3A-88F4-1B06DAF3A5EC}" type="pres">
      <dgm:prSet presAssocID="{999D2593-22B3-480B-B2AB-3802EA0F8DD5}" presName="hierChild4" presStyleCnt="0"/>
      <dgm:spPr/>
    </dgm:pt>
    <dgm:pt modelId="{168C8BD4-3EF0-4FA6-9E2A-0386B9BC1751}" type="pres">
      <dgm:prSet presAssocID="{999D2593-22B3-480B-B2AB-3802EA0F8DD5}" presName="hierChild5" presStyleCnt="0"/>
      <dgm:spPr/>
    </dgm:pt>
    <dgm:pt modelId="{F7CB41C4-D2D9-4935-9EA2-1E0400371736}" type="pres">
      <dgm:prSet presAssocID="{58E42794-3F01-4CA9-8D62-1B342CAC89FA}" presName="Name28" presStyleLbl="parChTrans1D2" presStyleIdx="1" presStyleCnt="2"/>
      <dgm:spPr/>
    </dgm:pt>
    <dgm:pt modelId="{FAEBFE0B-C1AB-4E4D-83E7-BAD2DE26725A}" type="pres">
      <dgm:prSet presAssocID="{7B8E749D-077E-4503-9F3A-ACAD20A936D9}" presName="hierRoot2" presStyleCnt="0">
        <dgm:presLayoutVars>
          <dgm:hierBranch val="init"/>
        </dgm:presLayoutVars>
      </dgm:prSet>
      <dgm:spPr/>
    </dgm:pt>
    <dgm:pt modelId="{DC3E6FE8-5993-4DEA-B5DE-38501ABAB662}" type="pres">
      <dgm:prSet presAssocID="{7B8E749D-077E-4503-9F3A-ACAD20A936D9}" presName="rootComposite2" presStyleCnt="0"/>
      <dgm:spPr/>
    </dgm:pt>
    <dgm:pt modelId="{AA223C13-0EEC-4DC2-9053-E68B8D88E82B}" type="pres">
      <dgm:prSet presAssocID="{7B8E749D-077E-4503-9F3A-ACAD20A936D9}" presName="rootText2" presStyleLbl="alignAcc1" presStyleIdx="0" presStyleCnt="0">
        <dgm:presLayoutVars>
          <dgm:chPref val="3"/>
        </dgm:presLayoutVars>
      </dgm:prSet>
      <dgm:spPr/>
    </dgm:pt>
    <dgm:pt modelId="{ED896834-A3FA-4B6A-B5F0-9525F3374282}" type="pres">
      <dgm:prSet presAssocID="{7B8E749D-077E-4503-9F3A-ACAD20A936D9}" presName="topArc2" presStyleLbl="parChTrans1D1" presStyleIdx="4" presStyleCnt="6"/>
      <dgm:spPr/>
    </dgm:pt>
    <dgm:pt modelId="{7B172228-F67B-4979-BA11-9DA3F03B04F2}" type="pres">
      <dgm:prSet presAssocID="{7B8E749D-077E-4503-9F3A-ACAD20A936D9}" presName="bottomArc2" presStyleLbl="parChTrans1D1" presStyleIdx="5" presStyleCnt="6"/>
      <dgm:spPr/>
    </dgm:pt>
    <dgm:pt modelId="{3729534F-6061-4A3D-BE7D-5FAF7C749E0B}" type="pres">
      <dgm:prSet presAssocID="{7B8E749D-077E-4503-9F3A-ACAD20A936D9}" presName="topConnNode2" presStyleLbl="node2" presStyleIdx="0" presStyleCnt="0"/>
      <dgm:spPr/>
    </dgm:pt>
    <dgm:pt modelId="{C3B642D3-4B8D-4F94-AC51-67EE654CABAF}" type="pres">
      <dgm:prSet presAssocID="{7B8E749D-077E-4503-9F3A-ACAD20A936D9}" presName="hierChild4" presStyleCnt="0"/>
      <dgm:spPr/>
    </dgm:pt>
    <dgm:pt modelId="{8872C216-29B3-4D76-8AE1-97304C9AC32E}" type="pres">
      <dgm:prSet presAssocID="{7B8E749D-077E-4503-9F3A-ACAD20A936D9}" presName="hierChild5" presStyleCnt="0"/>
      <dgm:spPr/>
    </dgm:pt>
    <dgm:pt modelId="{FEA57220-67C9-4E47-A3B0-1476A8F5CB7C}" type="pres">
      <dgm:prSet presAssocID="{B2CE7DFD-337D-4D12-9655-6605B6A31765}" presName="hierChild3" presStyleCnt="0"/>
      <dgm:spPr/>
    </dgm:pt>
  </dgm:ptLst>
  <dgm:cxnLst>
    <dgm:cxn modelId="{412DF211-3044-4878-BC6E-6222FA43A2CD}" type="presOf" srcId="{999D2593-22B3-480B-B2AB-3802EA0F8DD5}" destId="{337B9BF7-F106-4D58-A376-A98D4ADC4AAA}" srcOrd="1" destOrd="0" presId="urn:microsoft.com/office/officeart/2008/layout/HalfCircleOrganizationChart"/>
    <dgm:cxn modelId="{B5A36F29-A80B-4801-97F4-2449B4160128}" type="presOf" srcId="{7B8E749D-077E-4503-9F3A-ACAD20A936D9}" destId="{AA223C13-0EEC-4DC2-9053-E68B8D88E82B}" srcOrd="0" destOrd="0" presId="urn:microsoft.com/office/officeart/2008/layout/HalfCircleOrganizationChart"/>
    <dgm:cxn modelId="{1DC01140-944A-4F63-A5ED-A00DA8423AB8}" type="presOf" srcId="{7F42BE79-3C0F-4920-8D1A-3E920B0C4252}" destId="{4412FF8E-13E8-4BAB-924B-DC027F37625A}" srcOrd="0" destOrd="0" presId="urn:microsoft.com/office/officeart/2008/layout/HalfCircleOrganizationChart"/>
    <dgm:cxn modelId="{03DAEA43-00EB-4DA2-868E-542A122841CD}" srcId="{B2CE7DFD-337D-4D12-9655-6605B6A31765}" destId="{7B8E749D-077E-4503-9F3A-ACAD20A936D9}" srcOrd="1" destOrd="0" parTransId="{58E42794-3F01-4CA9-8D62-1B342CAC89FA}" sibTransId="{E6520F5C-852A-42DE-B046-2C856DB2CCC1}"/>
    <dgm:cxn modelId="{C3B9114F-D5D1-492F-A776-B368BE93D2E2}" type="presOf" srcId="{7B8E749D-077E-4503-9F3A-ACAD20A936D9}" destId="{3729534F-6061-4A3D-BE7D-5FAF7C749E0B}" srcOrd="1" destOrd="0" presId="urn:microsoft.com/office/officeart/2008/layout/HalfCircleOrganizationChart"/>
    <dgm:cxn modelId="{45B74E90-CDA6-47B2-A08B-007B930E38CA}" type="presOf" srcId="{B2CE7DFD-337D-4D12-9655-6605B6A31765}" destId="{9A09831E-1881-447C-BA1F-02B4B8C7E37D}" srcOrd="1" destOrd="0" presId="urn:microsoft.com/office/officeart/2008/layout/HalfCircleOrganizationChart"/>
    <dgm:cxn modelId="{F9220D9C-88E9-470A-B7E5-7102D267BD49}" srcId="{7F42BE79-3C0F-4920-8D1A-3E920B0C4252}" destId="{B2CE7DFD-337D-4D12-9655-6605B6A31765}" srcOrd="0" destOrd="0" parTransId="{08EF0849-CE8E-43B5-AF2C-82C4E45A3B97}" sibTransId="{8BA1BD9B-7C80-4AB1-BF0A-684C3DBA5830}"/>
    <dgm:cxn modelId="{58BCCBB1-2AAC-4D0C-9954-A1A4BAFA186F}" type="presOf" srcId="{A90576FB-ADA3-41B0-9522-B2F9069F1633}" destId="{70A07B51-DE1D-4106-BE9A-0BC2DA669894}" srcOrd="0" destOrd="0" presId="urn:microsoft.com/office/officeart/2008/layout/HalfCircleOrganizationChart"/>
    <dgm:cxn modelId="{F08C89B2-2E39-447F-BAA4-EA28F46CCD13}" type="presOf" srcId="{58E42794-3F01-4CA9-8D62-1B342CAC89FA}" destId="{F7CB41C4-D2D9-4935-9EA2-1E0400371736}" srcOrd="0" destOrd="0" presId="urn:microsoft.com/office/officeart/2008/layout/HalfCircleOrganizationChart"/>
    <dgm:cxn modelId="{27EC1CCC-5115-4D1D-9BBC-0086DABCF79E}" srcId="{B2CE7DFD-337D-4D12-9655-6605B6A31765}" destId="{999D2593-22B3-480B-B2AB-3802EA0F8DD5}" srcOrd="0" destOrd="0" parTransId="{A90576FB-ADA3-41B0-9522-B2F9069F1633}" sibTransId="{D9A17937-91F0-49E4-9EC2-B1A13AE41560}"/>
    <dgm:cxn modelId="{64B39DCD-A60E-4F9B-B123-2832A0DA81EF}" type="presOf" srcId="{999D2593-22B3-480B-B2AB-3802EA0F8DD5}" destId="{B445E0D0-0E58-403F-B542-E8C63408859C}" srcOrd="0" destOrd="0" presId="urn:microsoft.com/office/officeart/2008/layout/HalfCircleOrganizationChart"/>
    <dgm:cxn modelId="{9CA02BCF-B84E-46E5-AA7A-2C7C41EAB324}" type="presOf" srcId="{B2CE7DFD-337D-4D12-9655-6605B6A31765}" destId="{0E7286CE-4EC8-4ECC-82D9-191926C32B1F}" srcOrd="0" destOrd="0" presId="urn:microsoft.com/office/officeart/2008/layout/HalfCircleOrganizationChart"/>
    <dgm:cxn modelId="{BA496985-6EDA-4585-894D-F8F8703C708D}" type="presParOf" srcId="{4412FF8E-13E8-4BAB-924B-DC027F37625A}" destId="{1EBAC56F-5629-42C9-8448-4E9D1E55E99E}" srcOrd="0" destOrd="0" presId="urn:microsoft.com/office/officeart/2008/layout/HalfCircleOrganizationChart"/>
    <dgm:cxn modelId="{1B08F403-2327-412D-9145-52703BE0EDC2}" type="presParOf" srcId="{1EBAC56F-5629-42C9-8448-4E9D1E55E99E}" destId="{96CA31E0-64F8-4813-A3C4-8E63FEEFCEC7}" srcOrd="0" destOrd="0" presId="urn:microsoft.com/office/officeart/2008/layout/HalfCircleOrganizationChart"/>
    <dgm:cxn modelId="{E725D11E-B561-4002-80DE-768987DD2A23}" type="presParOf" srcId="{96CA31E0-64F8-4813-A3C4-8E63FEEFCEC7}" destId="{0E7286CE-4EC8-4ECC-82D9-191926C32B1F}" srcOrd="0" destOrd="0" presId="urn:microsoft.com/office/officeart/2008/layout/HalfCircleOrganizationChart"/>
    <dgm:cxn modelId="{76E24DA5-37C6-4B01-9ADE-C05AED764D09}" type="presParOf" srcId="{96CA31E0-64F8-4813-A3C4-8E63FEEFCEC7}" destId="{3A26C512-CE68-4EC3-BDB9-CC6C6520F2D2}" srcOrd="1" destOrd="0" presId="urn:microsoft.com/office/officeart/2008/layout/HalfCircleOrganizationChart"/>
    <dgm:cxn modelId="{E7175F3D-81EA-49FD-A3B3-150BA17C7717}" type="presParOf" srcId="{96CA31E0-64F8-4813-A3C4-8E63FEEFCEC7}" destId="{BCD5F08A-2470-4456-B68A-9193C1B661D1}" srcOrd="2" destOrd="0" presId="urn:microsoft.com/office/officeart/2008/layout/HalfCircleOrganizationChart"/>
    <dgm:cxn modelId="{897810DA-7ED0-4B00-BCAB-82374F84AEEC}" type="presParOf" srcId="{96CA31E0-64F8-4813-A3C4-8E63FEEFCEC7}" destId="{9A09831E-1881-447C-BA1F-02B4B8C7E37D}" srcOrd="3" destOrd="0" presId="urn:microsoft.com/office/officeart/2008/layout/HalfCircleOrganizationChart"/>
    <dgm:cxn modelId="{4F6F7B2E-2390-4D6A-9FEB-1EBE853E44F2}" type="presParOf" srcId="{1EBAC56F-5629-42C9-8448-4E9D1E55E99E}" destId="{F6CAA54E-F97C-4CB1-8410-3E76E7B82052}" srcOrd="1" destOrd="0" presId="urn:microsoft.com/office/officeart/2008/layout/HalfCircleOrganizationChart"/>
    <dgm:cxn modelId="{D6B5C7FE-F260-4447-A25A-4B807F45F6AC}" type="presParOf" srcId="{F6CAA54E-F97C-4CB1-8410-3E76E7B82052}" destId="{70A07B51-DE1D-4106-BE9A-0BC2DA669894}" srcOrd="0" destOrd="0" presId="urn:microsoft.com/office/officeart/2008/layout/HalfCircleOrganizationChart"/>
    <dgm:cxn modelId="{86AEDCB9-3267-464F-BA04-CDB48F0C0B8B}" type="presParOf" srcId="{F6CAA54E-F97C-4CB1-8410-3E76E7B82052}" destId="{388EA82B-16D2-4954-A8B9-5D16A167767A}" srcOrd="1" destOrd="0" presId="urn:microsoft.com/office/officeart/2008/layout/HalfCircleOrganizationChart"/>
    <dgm:cxn modelId="{8A403BCA-0F76-457D-A35B-B4936374176E}" type="presParOf" srcId="{388EA82B-16D2-4954-A8B9-5D16A167767A}" destId="{656E4743-1E8C-412B-8D7E-D88E75657065}" srcOrd="0" destOrd="0" presId="urn:microsoft.com/office/officeart/2008/layout/HalfCircleOrganizationChart"/>
    <dgm:cxn modelId="{374B38FE-7565-45D5-BA90-F292C31E39A8}" type="presParOf" srcId="{656E4743-1E8C-412B-8D7E-D88E75657065}" destId="{B445E0D0-0E58-403F-B542-E8C63408859C}" srcOrd="0" destOrd="0" presId="urn:microsoft.com/office/officeart/2008/layout/HalfCircleOrganizationChart"/>
    <dgm:cxn modelId="{45045F7C-74D9-4FEE-B6A9-B44F11258268}" type="presParOf" srcId="{656E4743-1E8C-412B-8D7E-D88E75657065}" destId="{9109840A-7090-4B1F-89F2-F6CFDFC819DC}" srcOrd="1" destOrd="0" presId="urn:microsoft.com/office/officeart/2008/layout/HalfCircleOrganizationChart"/>
    <dgm:cxn modelId="{8291C06C-8942-4751-8ADB-9AD681265AB0}" type="presParOf" srcId="{656E4743-1E8C-412B-8D7E-D88E75657065}" destId="{6ADD82B6-6618-48E0-9900-53CA9C4094E0}" srcOrd="2" destOrd="0" presId="urn:microsoft.com/office/officeart/2008/layout/HalfCircleOrganizationChart"/>
    <dgm:cxn modelId="{17B10255-9585-44BB-9D2E-DB40A33796F7}" type="presParOf" srcId="{656E4743-1E8C-412B-8D7E-D88E75657065}" destId="{337B9BF7-F106-4D58-A376-A98D4ADC4AAA}" srcOrd="3" destOrd="0" presId="urn:microsoft.com/office/officeart/2008/layout/HalfCircleOrganizationChart"/>
    <dgm:cxn modelId="{D4D899AA-BC76-4CF4-95AF-1090993F3A2B}" type="presParOf" srcId="{388EA82B-16D2-4954-A8B9-5D16A167767A}" destId="{FA1284D5-82CA-4D3A-88F4-1B06DAF3A5EC}" srcOrd="1" destOrd="0" presId="urn:microsoft.com/office/officeart/2008/layout/HalfCircleOrganizationChart"/>
    <dgm:cxn modelId="{02E1C9E8-026C-4448-A5BF-FE49BCCC1C32}" type="presParOf" srcId="{388EA82B-16D2-4954-A8B9-5D16A167767A}" destId="{168C8BD4-3EF0-4FA6-9E2A-0386B9BC1751}" srcOrd="2" destOrd="0" presId="urn:microsoft.com/office/officeart/2008/layout/HalfCircleOrganizationChart"/>
    <dgm:cxn modelId="{834C73D8-B44B-4366-AB2B-5FF7C466C87C}" type="presParOf" srcId="{F6CAA54E-F97C-4CB1-8410-3E76E7B82052}" destId="{F7CB41C4-D2D9-4935-9EA2-1E0400371736}" srcOrd="2" destOrd="0" presId="urn:microsoft.com/office/officeart/2008/layout/HalfCircleOrganizationChart"/>
    <dgm:cxn modelId="{4C227FF2-5003-4CD9-8743-6F21E6E323E4}" type="presParOf" srcId="{F6CAA54E-F97C-4CB1-8410-3E76E7B82052}" destId="{FAEBFE0B-C1AB-4E4D-83E7-BAD2DE26725A}" srcOrd="3" destOrd="0" presId="urn:microsoft.com/office/officeart/2008/layout/HalfCircleOrganizationChart"/>
    <dgm:cxn modelId="{FB4FCA99-2616-4AD2-9AAB-9DEC05F37C1B}" type="presParOf" srcId="{FAEBFE0B-C1AB-4E4D-83E7-BAD2DE26725A}" destId="{DC3E6FE8-5993-4DEA-B5DE-38501ABAB662}" srcOrd="0" destOrd="0" presId="urn:microsoft.com/office/officeart/2008/layout/HalfCircleOrganizationChart"/>
    <dgm:cxn modelId="{EC9AF1BD-0509-47CB-A3DA-58FC064CC35B}" type="presParOf" srcId="{DC3E6FE8-5993-4DEA-B5DE-38501ABAB662}" destId="{AA223C13-0EEC-4DC2-9053-E68B8D88E82B}" srcOrd="0" destOrd="0" presId="urn:microsoft.com/office/officeart/2008/layout/HalfCircleOrganizationChart"/>
    <dgm:cxn modelId="{3E22CA9C-71FF-4E2D-B7CD-67B869516423}" type="presParOf" srcId="{DC3E6FE8-5993-4DEA-B5DE-38501ABAB662}" destId="{ED896834-A3FA-4B6A-B5F0-9525F3374282}" srcOrd="1" destOrd="0" presId="urn:microsoft.com/office/officeart/2008/layout/HalfCircleOrganizationChart"/>
    <dgm:cxn modelId="{9B1154FD-F542-41C6-A97B-54F60FC60964}" type="presParOf" srcId="{DC3E6FE8-5993-4DEA-B5DE-38501ABAB662}" destId="{7B172228-F67B-4979-BA11-9DA3F03B04F2}" srcOrd="2" destOrd="0" presId="urn:microsoft.com/office/officeart/2008/layout/HalfCircleOrganizationChart"/>
    <dgm:cxn modelId="{177047A6-5B42-4DB4-BE3C-5A972DB51858}" type="presParOf" srcId="{DC3E6FE8-5993-4DEA-B5DE-38501ABAB662}" destId="{3729534F-6061-4A3D-BE7D-5FAF7C749E0B}" srcOrd="3" destOrd="0" presId="urn:microsoft.com/office/officeart/2008/layout/HalfCircleOrganizationChart"/>
    <dgm:cxn modelId="{55523930-F9A6-4968-B88D-F2F298624725}" type="presParOf" srcId="{FAEBFE0B-C1AB-4E4D-83E7-BAD2DE26725A}" destId="{C3B642D3-4B8D-4F94-AC51-67EE654CABAF}" srcOrd="1" destOrd="0" presId="urn:microsoft.com/office/officeart/2008/layout/HalfCircleOrganizationChart"/>
    <dgm:cxn modelId="{9AE92259-AE49-4318-9944-D7F2766867B5}" type="presParOf" srcId="{FAEBFE0B-C1AB-4E4D-83E7-BAD2DE26725A}" destId="{8872C216-29B3-4D76-8AE1-97304C9AC32E}" srcOrd="2" destOrd="0" presId="urn:microsoft.com/office/officeart/2008/layout/HalfCircleOrganizationChart"/>
    <dgm:cxn modelId="{DBB423B8-B65A-4C71-BF2D-0058EDB1AE6A}" type="presParOf" srcId="{1EBAC56F-5629-42C9-8448-4E9D1E55E99E}" destId="{FEA57220-67C9-4E47-A3B0-1476A8F5CB7C}"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42BE79-3C0F-4920-8D1A-3E920B0C4252}" type="doc">
      <dgm:prSet loTypeId="urn:microsoft.com/office/officeart/2008/layout/HalfCircleOrganizationChart" loCatId="hierarchy" qsTypeId="urn:microsoft.com/office/officeart/2005/8/quickstyle/simple1" qsCatId="simple" csTypeId="urn:microsoft.com/office/officeart/2005/8/colors/accent0_3" csCatId="mainScheme" phldr="1"/>
      <dgm:spPr/>
      <dgm:t>
        <a:bodyPr/>
        <a:lstStyle/>
        <a:p>
          <a:endParaRPr lang="tr-TR"/>
        </a:p>
      </dgm:t>
    </dgm:pt>
    <dgm:pt modelId="{B2CE7DFD-337D-4D12-9655-6605B6A31765}">
      <dgm:prSet phldrT="[Metin]"/>
      <dgm:spPr/>
      <dgm:t>
        <a:bodyPr/>
        <a:lstStyle/>
        <a:p>
          <a:r>
            <a:rPr lang="en-US" dirty="0"/>
            <a:t> </a:t>
          </a:r>
          <a:endParaRPr lang="tr-TR" dirty="0"/>
        </a:p>
      </dgm:t>
    </dgm:pt>
    <dgm:pt modelId="{08EF0849-CE8E-43B5-AF2C-82C4E45A3B97}" type="parTrans" cxnId="{F9220D9C-88E9-470A-B7E5-7102D267BD49}">
      <dgm:prSet/>
      <dgm:spPr/>
      <dgm:t>
        <a:bodyPr/>
        <a:lstStyle/>
        <a:p>
          <a:endParaRPr lang="tr-TR"/>
        </a:p>
      </dgm:t>
    </dgm:pt>
    <dgm:pt modelId="{8BA1BD9B-7C80-4AB1-BF0A-684C3DBA5830}" type="sibTrans" cxnId="{F9220D9C-88E9-470A-B7E5-7102D267BD49}">
      <dgm:prSet/>
      <dgm:spPr/>
      <dgm:t>
        <a:bodyPr/>
        <a:lstStyle/>
        <a:p>
          <a:endParaRPr lang="tr-TR"/>
        </a:p>
      </dgm:t>
    </dgm:pt>
    <dgm:pt modelId="{999D2593-22B3-480B-B2AB-3802EA0F8DD5}">
      <dgm:prSet phldrT="[Metin]"/>
      <dgm:spPr/>
      <dgm:t>
        <a:bodyPr/>
        <a:lstStyle/>
        <a:p>
          <a:r>
            <a:rPr lang="en-US" dirty="0"/>
            <a:t> </a:t>
          </a:r>
          <a:endParaRPr lang="tr-TR" dirty="0"/>
        </a:p>
      </dgm:t>
    </dgm:pt>
    <dgm:pt modelId="{A90576FB-ADA3-41B0-9522-B2F9069F1633}" type="parTrans" cxnId="{27EC1CCC-5115-4D1D-9BBC-0086DABCF79E}">
      <dgm:prSet/>
      <dgm:spPr/>
      <dgm:t>
        <a:bodyPr/>
        <a:lstStyle/>
        <a:p>
          <a:endParaRPr lang="tr-TR"/>
        </a:p>
      </dgm:t>
    </dgm:pt>
    <dgm:pt modelId="{D9A17937-91F0-49E4-9EC2-B1A13AE41560}" type="sibTrans" cxnId="{27EC1CCC-5115-4D1D-9BBC-0086DABCF79E}">
      <dgm:prSet/>
      <dgm:spPr/>
      <dgm:t>
        <a:bodyPr/>
        <a:lstStyle/>
        <a:p>
          <a:endParaRPr lang="tr-TR"/>
        </a:p>
      </dgm:t>
    </dgm:pt>
    <dgm:pt modelId="{7B8E749D-077E-4503-9F3A-ACAD20A936D9}">
      <dgm:prSet phldrT="[Metin]"/>
      <dgm:spPr/>
      <dgm:t>
        <a:bodyPr/>
        <a:lstStyle/>
        <a:p>
          <a:r>
            <a:rPr lang="en-US" dirty="0"/>
            <a:t> </a:t>
          </a:r>
          <a:endParaRPr lang="tr-TR" dirty="0"/>
        </a:p>
      </dgm:t>
    </dgm:pt>
    <dgm:pt modelId="{58E42794-3F01-4CA9-8D62-1B342CAC89FA}" type="parTrans" cxnId="{03DAEA43-00EB-4DA2-868E-542A122841CD}">
      <dgm:prSet/>
      <dgm:spPr/>
      <dgm:t>
        <a:bodyPr/>
        <a:lstStyle/>
        <a:p>
          <a:endParaRPr lang="tr-TR"/>
        </a:p>
      </dgm:t>
    </dgm:pt>
    <dgm:pt modelId="{E6520F5C-852A-42DE-B046-2C856DB2CCC1}" type="sibTrans" cxnId="{03DAEA43-00EB-4DA2-868E-542A122841CD}">
      <dgm:prSet/>
      <dgm:spPr/>
      <dgm:t>
        <a:bodyPr/>
        <a:lstStyle/>
        <a:p>
          <a:endParaRPr lang="tr-TR"/>
        </a:p>
      </dgm:t>
    </dgm:pt>
    <dgm:pt modelId="{4412FF8E-13E8-4BAB-924B-DC027F37625A}" type="pres">
      <dgm:prSet presAssocID="{7F42BE79-3C0F-4920-8D1A-3E920B0C4252}" presName="Name0" presStyleCnt="0">
        <dgm:presLayoutVars>
          <dgm:orgChart val="1"/>
          <dgm:chPref val="1"/>
          <dgm:dir/>
          <dgm:animOne val="branch"/>
          <dgm:animLvl val="lvl"/>
          <dgm:resizeHandles/>
        </dgm:presLayoutVars>
      </dgm:prSet>
      <dgm:spPr/>
    </dgm:pt>
    <dgm:pt modelId="{1EBAC56F-5629-42C9-8448-4E9D1E55E99E}" type="pres">
      <dgm:prSet presAssocID="{B2CE7DFD-337D-4D12-9655-6605B6A31765}" presName="hierRoot1" presStyleCnt="0">
        <dgm:presLayoutVars>
          <dgm:hierBranch val="init"/>
        </dgm:presLayoutVars>
      </dgm:prSet>
      <dgm:spPr/>
    </dgm:pt>
    <dgm:pt modelId="{96CA31E0-64F8-4813-A3C4-8E63FEEFCEC7}" type="pres">
      <dgm:prSet presAssocID="{B2CE7DFD-337D-4D12-9655-6605B6A31765}" presName="rootComposite1" presStyleCnt="0"/>
      <dgm:spPr/>
    </dgm:pt>
    <dgm:pt modelId="{0E7286CE-4EC8-4ECC-82D9-191926C32B1F}" type="pres">
      <dgm:prSet presAssocID="{B2CE7DFD-337D-4D12-9655-6605B6A31765}" presName="rootText1" presStyleLbl="alignAcc1" presStyleIdx="0" presStyleCnt="0">
        <dgm:presLayoutVars>
          <dgm:chPref val="3"/>
        </dgm:presLayoutVars>
      </dgm:prSet>
      <dgm:spPr/>
    </dgm:pt>
    <dgm:pt modelId="{3A26C512-CE68-4EC3-BDB9-CC6C6520F2D2}" type="pres">
      <dgm:prSet presAssocID="{B2CE7DFD-337D-4D12-9655-6605B6A31765}" presName="topArc1" presStyleLbl="parChTrans1D1" presStyleIdx="0" presStyleCnt="6"/>
      <dgm:spPr/>
    </dgm:pt>
    <dgm:pt modelId="{BCD5F08A-2470-4456-B68A-9193C1B661D1}" type="pres">
      <dgm:prSet presAssocID="{B2CE7DFD-337D-4D12-9655-6605B6A31765}" presName="bottomArc1" presStyleLbl="parChTrans1D1" presStyleIdx="1" presStyleCnt="6"/>
      <dgm:spPr/>
    </dgm:pt>
    <dgm:pt modelId="{9A09831E-1881-447C-BA1F-02B4B8C7E37D}" type="pres">
      <dgm:prSet presAssocID="{B2CE7DFD-337D-4D12-9655-6605B6A31765}" presName="topConnNode1" presStyleLbl="node1" presStyleIdx="0" presStyleCnt="0"/>
      <dgm:spPr/>
    </dgm:pt>
    <dgm:pt modelId="{F6CAA54E-F97C-4CB1-8410-3E76E7B82052}" type="pres">
      <dgm:prSet presAssocID="{B2CE7DFD-337D-4D12-9655-6605B6A31765}" presName="hierChild2" presStyleCnt="0"/>
      <dgm:spPr/>
    </dgm:pt>
    <dgm:pt modelId="{70A07B51-DE1D-4106-BE9A-0BC2DA669894}" type="pres">
      <dgm:prSet presAssocID="{A90576FB-ADA3-41B0-9522-B2F9069F1633}" presName="Name28" presStyleLbl="parChTrans1D2" presStyleIdx="0" presStyleCnt="2"/>
      <dgm:spPr/>
    </dgm:pt>
    <dgm:pt modelId="{388EA82B-16D2-4954-A8B9-5D16A167767A}" type="pres">
      <dgm:prSet presAssocID="{999D2593-22B3-480B-B2AB-3802EA0F8DD5}" presName="hierRoot2" presStyleCnt="0">
        <dgm:presLayoutVars>
          <dgm:hierBranch val="init"/>
        </dgm:presLayoutVars>
      </dgm:prSet>
      <dgm:spPr/>
    </dgm:pt>
    <dgm:pt modelId="{656E4743-1E8C-412B-8D7E-D88E75657065}" type="pres">
      <dgm:prSet presAssocID="{999D2593-22B3-480B-B2AB-3802EA0F8DD5}" presName="rootComposite2" presStyleCnt="0"/>
      <dgm:spPr/>
    </dgm:pt>
    <dgm:pt modelId="{B445E0D0-0E58-403F-B542-E8C63408859C}" type="pres">
      <dgm:prSet presAssocID="{999D2593-22B3-480B-B2AB-3802EA0F8DD5}" presName="rootText2" presStyleLbl="alignAcc1" presStyleIdx="0" presStyleCnt="0">
        <dgm:presLayoutVars>
          <dgm:chPref val="3"/>
        </dgm:presLayoutVars>
      </dgm:prSet>
      <dgm:spPr/>
    </dgm:pt>
    <dgm:pt modelId="{9109840A-7090-4B1F-89F2-F6CFDFC819DC}" type="pres">
      <dgm:prSet presAssocID="{999D2593-22B3-480B-B2AB-3802EA0F8DD5}" presName="topArc2" presStyleLbl="parChTrans1D1" presStyleIdx="2" presStyleCnt="6"/>
      <dgm:spPr/>
    </dgm:pt>
    <dgm:pt modelId="{6ADD82B6-6618-48E0-9900-53CA9C4094E0}" type="pres">
      <dgm:prSet presAssocID="{999D2593-22B3-480B-B2AB-3802EA0F8DD5}" presName="bottomArc2" presStyleLbl="parChTrans1D1" presStyleIdx="3" presStyleCnt="6"/>
      <dgm:spPr/>
    </dgm:pt>
    <dgm:pt modelId="{337B9BF7-F106-4D58-A376-A98D4ADC4AAA}" type="pres">
      <dgm:prSet presAssocID="{999D2593-22B3-480B-B2AB-3802EA0F8DD5}" presName="topConnNode2" presStyleLbl="node2" presStyleIdx="0" presStyleCnt="0"/>
      <dgm:spPr/>
    </dgm:pt>
    <dgm:pt modelId="{FA1284D5-82CA-4D3A-88F4-1B06DAF3A5EC}" type="pres">
      <dgm:prSet presAssocID="{999D2593-22B3-480B-B2AB-3802EA0F8DD5}" presName="hierChild4" presStyleCnt="0"/>
      <dgm:spPr/>
    </dgm:pt>
    <dgm:pt modelId="{168C8BD4-3EF0-4FA6-9E2A-0386B9BC1751}" type="pres">
      <dgm:prSet presAssocID="{999D2593-22B3-480B-B2AB-3802EA0F8DD5}" presName="hierChild5" presStyleCnt="0"/>
      <dgm:spPr/>
    </dgm:pt>
    <dgm:pt modelId="{F7CB41C4-D2D9-4935-9EA2-1E0400371736}" type="pres">
      <dgm:prSet presAssocID="{58E42794-3F01-4CA9-8D62-1B342CAC89FA}" presName="Name28" presStyleLbl="parChTrans1D2" presStyleIdx="1" presStyleCnt="2"/>
      <dgm:spPr/>
    </dgm:pt>
    <dgm:pt modelId="{FAEBFE0B-C1AB-4E4D-83E7-BAD2DE26725A}" type="pres">
      <dgm:prSet presAssocID="{7B8E749D-077E-4503-9F3A-ACAD20A936D9}" presName="hierRoot2" presStyleCnt="0">
        <dgm:presLayoutVars>
          <dgm:hierBranch val="init"/>
        </dgm:presLayoutVars>
      </dgm:prSet>
      <dgm:spPr/>
    </dgm:pt>
    <dgm:pt modelId="{DC3E6FE8-5993-4DEA-B5DE-38501ABAB662}" type="pres">
      <dgm:prSet presAssocID="{7B8E749D-077E-4503-9F3A-ACAD20A936D9}" presName="rootComposite2" presStyleCnt="0"/>
      <dgm:spPr/>
    </dgm:pt>
    <dgm:pt modelId="{AA223C13-0EEC-4DC2-9053-E68B8D88E82B}" type="pres">
      <dgm:prSet presAssocID="{7B8E749D-077E-4503-9F3A-ACAD20A936D9}" presName="rootText2" presStyleLbl="alignAcc1" presStyleIdx="0" presStyleCnt="0">
        <dgm:presLayoutVars>
          <dgm:chPref val="3"/>
        </dgm:presLayoutVars>
      </dgm:prSet>
      <dgm:spPr/>
    </dgm:pt>
    <dgm:pt modelId="{ED896834-A3FA-4B6A-B5F0-9525F3374282}" type="pres">
      <dgm:prSet presAssocID="{7B8E749D-077E-4503-9F3A-ACAD20A936D9}" presName="topArc2" presStyleLbl="parChTrans1D1" presStyleIdx="4" presStyleCnt="6"/>
      <dgm:spPr/>
    </dgm:pt>
    <dgm:pt modelId="{7B172228-F67B-4979-BA11-9DA3F03B04F2}" type="pres">
      <dgm:prSet presAssocID="{7B8E749D-077E-4503-9F3A-ACAD20A936D9}" presName="bottomArc2" presStyleLbl="parChTrans1D1" presStyleIdx="5" presStyleCnt="6"/>
      <dgm:spPr/>
    </dgm:pt>
    <dgm:pt modelId="{3729534F-6061-4A3D-BE7D-5FAF7C749E0B}" type="pres">
      <dgm:prSet presAssocID="{7B8E749D-077E-4503-9F3A-ACAD20A936D9}" presName="topConnNode2" presStyleLbl="node2" presStyleIdx="0" presStyleCnt="0"/>
      <dgm:spPr/>
    </dgm:pt>
    <dgm:pt modelId="{C3B642D3-4B8D-4F94-AC51-67EE654CABAF}" type="pres">
      <dgm:prSet presAssocID="{7B8E749D-077E-4503-9F3A-ACAD20A936D9}" presName="hierChild4" presStyleCnt="0"/>
      <dgm:spPr/>
    </dgm:pt>
    <dgm:pt modelId="{8872C216-29B3-4D76-8AE1-97304C9AC32E}" type="pres">
      <dgm:prSet presAssocID="{7B8E749D-077E-4503-9F3A-ACAD20A936D9}" presName="hierChild5" presStyleCnt="0"/>
      <dgm:spPr/>
    </dgm:pt>
    <dgm:pt modelId="{FEA57220-67C9-4E47-A3B0-1476A8F5CB7C}" type="pres">
      <dgm:prSet presAssocID="{B2CE7DFD-337D-4D12-9655-6605B6A31765}" presName="hierChild3" presStyleCnt="0"/>
      <dgm:spPr/>
    </dgm:pt>
  </dgm:ptLst>
  <dgm:cxnLst>
    <dgm:cxn modelId="{412DF211-3044-4878-BC6E-6222FA43A2CD}" type="presOf" srcId="{999D2593-22B3-480B-B2AB-3802EA0F8DD5}" destId="{337B9BF7-F106-4D58-A376-A98D4ADC4AAA}" srcOrd="1" destOrd="0" presId="urn:microsoft.com/office/officeart/2008/layout/HalfCircleOrganizationChart"/>
    <dgm:cxn modelId="{B5A36F29-A80B-4801-97F4-2449B4160128}" type="presOf" srcId="{7B8E749D-077E-4503-9F3A-ACAD20A936D9}" destId="{AA223C13-0EEC-4DC2-9053-E68B8D88E82B}" srcOrd="0" destOrd="0" presId="urn:microsoft.com/office/officeart/2008/layout/HalfCircleOrganizationChart"/>
    <dgm:cxn modelId="{1DC01140-944A-4F63-A5ED-A00DA8423AB8}" type="presOf" srcId="{7F42BE79-3C0F-4920-8D1A-3E920B0C4252}" destId="{4412FF8E-13E8-4BAB-924B-DC027F37625A}" srcOrd="0" destOrd="0" presId="urn:microsoft.com/office/officeart/2008/layout/HalfCircleOrganizationChart"/>
    <dgm:cxn modelId="{03DAEA43-00EB-4DA2-868E-542A122841CD}" srcId="{B2CE7DFD-337D-4D12-9655-6605B6A31765}" destId="{7B8E749D-077E-4503-9F3A-ACAD20A936D9}" srcOrd="1" destOrd="0" parTransId="{58E42794-3F01-4CA9-8D62-1B342CAC89FA}" sibTransId="{E6520F5C-852A-42DE-B046-2C856DB2CCC1}"/>
    <dgm:cxn modelId="{C3B9114F-D5D1-492F-A776-B368BE93D2E2}" type="presOf" srcId="{7B8E749D-077E-4503-9F3A-ACAD20A936D9}" destId="{3729534F-6061-4A3D-BE7D-5FAF7C749E0B}" srcOrd="1" destOrd="0" presId="urn:microsoft.com/office/officeart/2008/layout/HalfCircleOrganizationChart"/>
    <dgm:cxn modelId="{45B74E90-CDA6-47B2-A08B-007B930E38CA}" type="presOf" srcId="{B2CE7DFD-337D-4D12-9655-6605B6A31765}" destId="{9A09831E-1881-447C-BA1F-02B4B8C7E37D}" srcOrd="1" destOrd="0" presId="urn:microsoft.com/office/officeart/2008/layout/HalfCircleOrganizationChart"/>
    <dgm:cxn modelId="{F9220D9C-88E9-470A-B7E5-7102D267BD49}" srcId="{7F42BE79-3C0F-4920-8D1A-3E920B0C4252}" destId="{B2CE7DFD-337D-4D12-9655-6605B6A31765}" srcOrd="0" destOrd="0" parTransId="{08EF0849-CE8E-43B5-AF2C-82C4E45A3B97}" sibTransId="{8BA1BD9B-7C80-4AB1-BF0A-684C3DBA5830}"/>
    <dgm:cxn modelId="{58BCCBB1-2AAC-4D0C-9954-A1A4BAFA186F}" type="presOf" srcId="{A90576FB-ADA3-41B0-9522-B2F9069F1633}" destId="{70A07B51-DE1D-4106-BE9A-0BC2DA669894}" srcOrd="0" destOrd="0" presId="urn:microsoft.com/office/officeart/2008/layout/HalfCircleOrganizationChart"/>
    <dgm:cxn modelId="{F08C89B2-2E39-447F-BAA4-EA28F46CCD13}" type="presOf" srcId="{58E42794-3F01-4CA9-8D62-1B342CAC89FA}" destId="{F7CB41C4-D2D9-4935-9EA2-1E0400371736}" srcOrd="0" destOrd="0" presId="urn:microsoft.com/office/officeart/2008/layout/HalfCircleOrganizationChart"/>
    <dgm:cxn modelId="{27EC1CCC-5115-4D1D-9BBC-0086DABCF79E}" srcId="{B2CE7DFD-337D-4D12-9655-6605B6A31765}" destId="{999D2593-22B3-480B-B2AB-3802EA0F8DD5}" srcOrd="0" destOrd="0" parTransId="{A90576FB-ADA3-41B0-9522-B2F9069F1633}" sibTransId="{D9A17937-91F0-49E4-9EC2-B1A13AE41560}"/>
    <dgm:cxn modelId="{64B39DCD-A60E-4F9B-B123-2832A0DA81EF}" type="presOf" srcId="{999D2593-22B3-480B-B2AB-3802EA0F8DD5}" destId="{B445E0D0-0E58-403F-B542-E8C63408859C}" srcOrd="0" destOrd="0" presId="urn:microsoft.com/office/officeart/2008/layout/HalfCircleOrganizationChart"/>
    <dgm:cxn modelId="{9CA02BCF-B84E-46E5-AA7A-2C7C41EAB324}" type="presOf" srcId="{B2CE7DFD-337D-4D12-9655-6605B6A31765}" destId="{0E7286CE-4EC8-4ECC-82D9-191926C32B1F}" srcOrd="0" destOrd="0" presId="urn:microsoft.com/office/officeart/2008/layout/HalfCircleOrganizationChart"/>
    <dgm:cxn modelId="{BA496985-6EDA-4585-894D-F8F8703C708D}" type="presParOf" srcId="{4412FF8E-13E8-4BAB-924B-DC027F37625A}" destId="{1EBAC56F-5629-42C9-8448-4E9D1E55E99E}" srcOrd="0" destOrd="0" presId="urn:microsoft.com/office/officeart/2008/layout/HalfCircleOrganizationChart"/>
    <dgm:cxn modelId="{1B08F403-2327-412D-9145-52703BE0EDC2}" type="presParOf" srcId="{1EBAC56F-5629-42C9-8448-4E9D1E55E99E}" destId="{96CA31E0-64F8-4813-A3C4-8E63FEEFCEC7}" srcOrd="0" destOrd="0" presId="urn:microsoft.com/office/officeart/2008/layout/HalfCircleOrganizationChart"/>
    <dgm:cxn modelId="{E725D11E-B561-4002-80DE-768987DD2A23}" type="presParOf" srcId="{96CA31E0-64F8-4813-A3C4-8E63FEEFCEC7}" destId="{0E7286CE-4EC8-4ECC-82D9-191926C32B1F}" srcOrd="0" destOrd="0" presId="urn:microsoft.com/office/officeart/2008/layout/HalfCircleOrganizationChart"/>
    <dgm:cxn modelId="{76E24DA5-37C6-4B01-9ADE-C05AED764D09}" type="presParOf" srcId="{96CA31E0-64F8-4813-A3C4-8E63FEEFCEC7}" destId="{3A26C512-CE68-4EC3-BDB9-CC6C6520F2D2}" srcOrd="1" destOrd="0" presId="urn:microsoft.com/office/officeart/2008/layout/HalfCircleOrganizationChart"/>
    <dgm:cxn modelId="{E7175F3D-81EA-49FD-A3B3-150BA17C7717}" type="presParOf" srcId="{96CA31E0-64F8-4813-A3C4-8E63FEEFCEC7}" destId="{BCD5F08A-2470-4456-B68A-9193C1B661D1}" srcOrd="2" destOrd="0" presId="urn:microsoft.com/office/officeart/2008/layout/HalfCircleOrganizationChart"/>
    <dgm:cxn modelId="{897810DA-7ED0-4B00-BCAB-82374F84AEEC}" type="presParOf" srcId="{96CA31E0-64F8-4813-A3C4-8E63FEEFCEC7}" destId="{9A09831E-1881-447C-BA1F-02B4B8C7E37D}" srcOrd="3" destOrd="0" presId="urn:microsoft.com/office/officeart/2008/layout/HalfCircleOrganizationChart"/>
    <dgm:cxn modelId="{4F6F7B2E-2390-4D6A-9FEB-1EBE853E44F2}" type="presParOf" srcId="{1EBAC56F-5629-42C9-8448-4E9D1E55E99E}" destId="{F6CAA54E-F97C-4CB1-8410-3E76E7B82052}" srcOrd="1" destOrd="0" presId="urn:microsoft.com/office/officeart/2008/layout/HalfCircleOrganizationChart"/>
    <dgm:cxn modelId="{D6B5C7FE-F260-4447-A25A-4B807F45F6AC}" type="presParOf" srcId="{F6CAA54E-F97C-4CB1-8410-3E76E7B82052}" destId="{70A07B51-DE1D-4106-BE9A-0BC2DA669894}" srcOrd="0" destOrd="0" presId="urn:microsoft.com/office/officeart/2008/layout/HalfCircleOrganizationChart"/>
    <dgm:cxn modelId="{86AEDCB9-3267-464F-BA04-CDB48F0C0B8B}" type="presParOf" srcId="{F6CAA54E-F97C-4CB1-8410-3E76E7B82052}" destId="{388EA82B-16D2-4954-A8B9-5D16A167767A}" srcOrd="1" destOrd="0" presId="urn:microsoft.com/office/officeart/2008/layout/HalfCircleOrganizationChart"/>
    <dgm:cxn modelId="{8A403BCA-0F76-457D-A35B-B4936374176E}" type="presParOf" srcId="{388EA82B-16D2-4954-A8B9-5D16A167767A}" destId="{656E4743-1E8C-412B-8D7E-D88E75657065}" srcOrd="0" destOrd="0" presId="urn:microsoft.com/office/officeart/2008/layout/HalfCircleOrganizationChart"/>
    <dgm:cxn modelId="{374B38FE-7565-45D5-BA90-F292C31E39A8}" type="presParOf" srcId="{656E4743-1E8C-412B-8D7E-D88E75657065}" destId="{B445E0D0-0E58-403F-B542-E8C63408859C}" srcOrd="0" destOrd="0" presId="urn:microsoft.com/office/officeart/2008/layout/HalfCircleOrganizationChart"/>
    <dgm:cxn modelId="{45045F7C-74D9-4FEE-B6A9-B44F11258268}" type="presParOf" srcId="{656E4743-1E8C-412B-8D7E-D88E75657065}" destId="{9109840A-7090-4B1F-89F2-F6CFDFC819DC}" srcOrd="1" destOrd="0" presId="urn:microsoft.com/office/officeart/2008/layout/HalfCircleOrganizationChart"/>
    <dgm:cxn modelId="{8291C06C-8942-4751-8ADB-9AD681265AB0}" type="presParOf" srcId="{656E4743-1E8C-412B-8D7E-D88E75657065}" destId="{6ADD82B6-6618-48E0-9900-53CA9C4094E0}" srcOrd="2" destOrd="0" presId="urn:microsoft.com/office/officeart/2008/layout/HalfCircleOrganizationChart"/>
    <dgm:cxn modelId="{17B10255-9585-44BB-9D2E-DB40A33796F7}" type="presParOf" srcId="{656E4743-1E8C-412B-8D7E-D88E75657065}" destId="{337B9BF7-F106-4D58-A376-A98D4ADC4AAA}" srcOrd="3" destOrd="0" presId="urn:microsoft.com/office/officeart/2008/layout/HalfCircleOrganizationChart"/>
    <dgm:cxn modelId="{D4D899AA-BC76-4CF4-95AF-1090993F3A2B}" type="presParOf" srcId="{388EA82B-16D2-4954-A8B9-5D16A167767A}" destId="{FA1284D5-82CA-4D3A-88F4-1B06DAF3A5EC}" srcOrd="1" destOrd="0" presId="urn:microsoft.com/office/officeart/2008/layout/HalfCircleOrganizationChart"/>
    <dgm:cxn modelId="{02E1C9E8-026C-4448-A5BF-FE49BCCC1C32}" type="presParOf" srcId="{388EA82B-16D2-4954-A8B9-5D16A167767A}" destId="{168C8BD4-3EF0-4FA6-9E2A-0386B9BC1751}" srcOrd="2" destOrd="0" presId="urn:microsoft.com/office/officeart/2008/layout/HalfCircleOrganizationChart"/>
    <dgm:cxn modelId="{834C73D8-B44B-4366-AB2B-5FF7C466C87C}" type="presParOf" srcId="{F6CAA54E-F97C-4CB1-8410-3E76E7B82052}" destId="{F7CB41C4-D2D9-4935-9EA2-1E0400371736}" srcOrd="2" destOrd="0" presId="urn:microsoft.com/office/officeart/2008/layout/HalfCircleOrganizationChart"/>
    <dgm:cxn modelId="{4C227FF2-5003-4CD9-8743-6F21E6E323E4}" type="presParOf" srcId="{F6CAA54E-F97C-4CB1-8410-3E76E7B82052}" destId="{FAEBFE0B-C1AB-4E4D-83E7-BAD2DE26725A}" srcOrd="3" destOrd="0" presId="urn:microsoft.com/office/officeart/2008/layout/HalfCircleOrganizationChart"/>
    <dgm:cxn modelId="{FB4FCA99-2616-4AD2-9AAB-9DEC05F37C1B}" type="presParOf" srcId="{FAEBFE0B-C1AB-4E4D-83E7-BAD2DE26725A}" destId="{DC3E6FE8-5993-4DEA-B5DE-38501ABAB662}" srcOrd="0" destOrd="0" presId="urn:microsoft.com/office/officeart/2008/layout/HalfCircleOrganizationChart"/>
    <dgm:cxn modelId="{EC9AF1BD-0509-47CB-A3DA-58FC064CC35B}" type="presParOf" srcId="{DC3E6FE8-5993-4DEA-B5DE-38501ABAB662}" destId="{AA223C13-0EEC-4DC2-9053-E68B8D88E82B}" srcOrd="0" destOrd="0" presId="urn:microsoft.com/office/officeart/2008/layout/HalfCircleOrganizationChart"/>
    <dgm:cxn modelId="{3E22CA9C-71FF-4E2D-B7CD-67B869516423}" type="presParOf" srcId="{DC3E6FE8-5993-4DEA-B5DE-38501ABAB662}" destId="{ED896834-A3FA-4B6A-B5F0-9525F3374282}" srcOrd="1" destOrd="0" presId="urn:microsoft.com/office/officeart/2008/layout/HalfCircleOrganizationChart"/>
    <dgm:cxn modelId="{9B1154FD-F542-41C6-A97B-54F60FC60964}" type="presParOf" srcId="{DC3E6FE8-5993-4DEA-B5DE-38501ABAB662}" destId="{7B172228-F67B-4979-BA11-9DA3F03B04F2}" srcOrd="2" destOrd="0" presId="urn:microsoft.com/office/officeart/2008/layout/HalfCircleOrganizationChart"/>
    <dgm:cxn modelId="{177047A6-5B42-4DB4-BE3C-5A972DB51858}" type="presParOf" srcId="{DC3E6FE8-5993-4DEA-B5DE-38501ABAB662}" destId="{3729534F-6061-4A3D-BE7D-5FAF7C749E0B}" srcOrd="3" destOrd="0" presId="urn:microsoft.com/office/officeart/2008/layout/HalfCircleOrganizationChart"/>
    <dgm:cxn modelId="{55523930-F9A6-4968-B88D-F2F298624725}" type="presParOf" srcId="{FAEBFE0B-C1AB-4E4D-83E7-BAD2DE26725A}" destId="{C3B642D3-4B8D-4F94-AC51-67EE654CABAF}" srcOrd="1" destOrd="0" presId="urn:microsoft.com/office/officeart/2008/layout/HalfCircleOrganizationChart"/>
    <dgm:cxn modelId="{9AE92259-AE49-4318-9944-D7F2766867B5}" type="presParOf" srcId="{FAEBFE0B-C1AB-4E4D-83E7-BAD2DE26725A}" destId="{8872C216-29B3-4D76-8AE1-97304C9AC32E}" srcOrd="2" destOrd="0" presId="urn:microsoft.com/office/officeart/2008/layout/HalfCircleOrganizationChart"/>
    <dgm:cxn modelId="{DBB423B8-B65A-4C71-BF2D-0058EDB1AE6A}" type="presParOf" srcId="{1EBAC56F-5629-42C9-8448-4E9D1E55E99E}" destId="{FEA57220-67C9-4E47-A3B0-1476A8F5CB7C}" srcOrd="2" destOrd="0" presId="urn:microsoft.com/office/officeart/2008/layout/HalfCircle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42BE79-3C0F-4920-8D1A-3E920B0C4252}" type="doc">
      <dgm:prSet loTypeId="urn:microsoft.com/office/officeart/2008/layout/HalfCircleOrganizationChart" loCatId="hierarchy" qsTypeId="urn:microsoft.com/office/officeart/2005/8/quickstyle/simple1" qsCatId="simple" csTypeId="urn:microsoft.com/office/officeart/2005/8/colors/accent0_3" csCatId="mainScheme" phldr="1"/>
      <dgm:spPr/>
      <dgm:t>
        <a:bodyPr/>
        <a:lstStyle/>
        <a:p>
          <a:endParaRPr lang="tr-TR"/>
        </a:p>
      </dgm:t>
    </dgm:pt>
    <dgm:pt modelId="{B2CE7DFD-337D-4D12-9655-6605B6A31765}">
      <dgm:prSet phldrT="[Metin]"/>
      <dgm:spPr/>
      <dgm:t>
        <a:bodyPr/>
        <a:lstStyle/>
        <a:p>
          <a:r>
            <a:rPr lang="en-US" dirty="0"/>
            <a:t> </a:t>
          </a:r>
          <a:endParaRPr lang="tr-TR" dirty="0"/>
        </a:p>
      </dgm:t>
    </dgm:pt>
    <dgm:pt modelId="{08EF0849-CE8E-43B5-AF2C-82C4E45A3B97}" type="parTrans" cxnId="{F9220D9C-88E9-470A-B7E5-7102D267BD49}">
      <dgm:prSet/>
      <dgm:spPr/>
      <dgm:t>
        <a:bodyPr/>
        <a:lstStyle/>
        <a:p>
          <a:endParaRPr lang="tr-TR"/>
        </a:p>
      </dgm:t>
    </dgm:pt>
    <dgm:pt modelId="{8BA1BD9B-7C80-4AB1-BF0A-684C3DBA5830}" type="sibTrans" cxnId="{F9220D9C-88E9-470A-B7E5-7102D267BD49}">
      <dgm:prSet/>
      <dgm:spPr/>
      <dgm:t>
        <a:bodyPr/>
        <a:lstStyle/>
        <a:p>
          <a:endParaRPr lang="tr-TR"/>
        </a:p>
      </dgm:t>
    </dgm:pt>
    <dgm:pt modelId="{999D2593-22B3-480B-B2AB-3802EA0F8DD5}">
      <dgm:prSet phldrT="[Metin]"/>
      <dgm:spPr/>
      <dgm:t>
        <a:bodyPr/>
        <a:lstStyle/>
        <a:p>
          <a:r>
            <a:rPr lang="en-US" dirty="0"/>
            <a:t> </a:t>
          </a:r>
          <a:endParaRPr lang="tr-TR" dirty="0"/>
        </a:p>
      </dgm:t>
    </dgm:pt>
    <dgm:pt modelId="{A90576FB-ADA3-41B0-9522-B2F9069F1633}" type="parTrans" cxnId="{27EC1CCC-5115-4D1D-9BBC-0086DABCF79E}">
      <dgm:prSet/>
      <dgm:spPr/>
      <dgm:t>
        <a:bodyPr/>
        <a:lstStyle/>
        <a:p>
          <a:endParaRPr lang="tr-TR"/>
        </a:p>
      </dgm:t>
    </dgm:pt>
    <dgm:pt modelId="{D9A17937-91F0-49E4-9EC2-B1A13AE41560}" type="sibTrans" cxnId="{27EC1CCC-5115-4D1D-9BBC-0086DABCF79E}">
      <dgm:prSet/>
      <dgm:spPr/>
      <dgm:t>
        <a:bodyPr/>
        <a:lstStyle/>
        <a:p>
          <a:endParaRPr lang="tr-TR"/>
        </a:p>
      </dgm:t>
    </dgm:pt>
    <dgm:pt modelId="{7B8E749D-077E-4503-9F3A-ACAD20A936D9}">
      <dgm:prSet phldrT="[Metin]"/>
      <dgm:spPr/>
      <dgm:t>
        <a:bodyPr/>
        <a:lstStyle/>
        <a:p>
          <a:r>
            <a:rPr lang="en-US" dirty="0"/>
            <a:t> </a:t>
          </a:r>
          <a:endParaRPr lang="tr-TR" dirty="0"/>
        </a:p>
      </dgm:t>
    </dgm:pt>
    <dgm:pt modelId="{58E42794-3F01-4CA9-8D62-1B342CAC89FA}" type="parTrans" cxnId="{03DAEA43-00EB-4DA2-868E-542A122841CD}">
      <dgm:prSet/>
      <dgm:spPr/>
      <dgm:t>
        <a:bodyPr/>
        <a:lstStyle/>
        <a:p>
          <a:endParaRPr lang="tr-TR"/>
        </a:p>
      </dgm:t>
    </dgm:pt>
    <dgm:pt modelId="{E6520F5C-852A-42DE-B046-2C856DB2CCC1}" type="sibTrans" cxnId="{03DAEA43-00EB-4DA2-868E-542A122841CD}">
      <dgm:prSet/>
      <dgm:spPr/>
      <dgm:t>
        <a:bodyPr/>
        <a:lstStyle/>
        <a:p>
          <a:endParaRPr lang="tr-TR"/>
        </a:p>
      </dgm:t>
    </dgm:pt>
    <dgm:pt modelId="{4412FF8E-13E8-4BAB-924B-DC027F37625A}" type="pres">
      <dgm:prSet presAssocID="{7F42BE79-3C0F-4920-8D1A-3E920B0C4252}" presName="Name0" presStyleCnt="0">
        <dgm:presLayoutVars>
          <dgm:orgChart val="1"/>
          <dgm:chPref val="1"/>
          <dgm:dir/>
          <dgm:animOne val="branch"/>
          <dgm:animLvl val="lvl"/>
          <dgm:resizeHandles/>
        </dgm:presLayoutVars>
      </dgm:prSet>
      <dgm:spPr/>
    </dgm:pt>
    <dgm:pt modelId="{1EBAC56F-5629-42C9-8448-4E9D1E55E99E}" type="pres">
      <dgm:prSet presAssocID="{B2CE7DFD-337D-4D12-9655-6605B6A31765}" presName="hierRoot1" presStyleCnt="0">
        <dgm:presLayoutVars>
          <dgm:hierBranch val="init"/>
        </dgm:presLayoutVars>
      </dgm:prSet>
      <dgm:spPr/>
    </dgm:pt>
    <dgm:pt modelId="{96CA31E0-64F8-4813-A3C4-8E63FEEFCEC7}" type="pres">
      <dgm:prSet presAssocID="{B2CE7DFD-337D-4D12-9655-6605B6A31765}" presName="rootComposite1" presStyleCnt="0"/>
      <dgm:spPr/>
    </dgm:pt>
    <dgm:pt modelId="{0E7286CE-4EC8-4ECC-82D9-191926C32B1F}" type="pres">
      <dgm:prSet presAssocID="{B2CE7DFD-337D-4D12-9655-6605B6A31765}" presName="rootText1" presStyleLbl="alignAcc1" presStyleIdx="0" presStyleCnt="0">
        <dgm:presLayoutVars>
          <dgm:chPref val="3"/>
        </dgm:presLayoutVars>
      </dgm:prSet>
      <dgm:spPr/>
    </dgm:pt>
    <dgm:pt modelId="{3A26C512-CE68-4EC3-BDB9-CC6C6520F2D2}" type="pres">
      <dgm:prSet presAssocID="{B2CE7DFD-337D-4D12-9655-6605B6A31765}" presName="topArc1" presStyleLbl="parChTrans1D1" presStyleIdx="0" presStyleCnt="6"/>
      <dgm:spPr/>
    </dgm:pt>
    <dgm:pt modelId="{BCD5F08A-2470-4456-B68A-9193C1B661D1}" type="pres">
      <dgm:prSet presAssocID="{B2CE7DFD-337D-4D12-9655-6605B6A31765}" presName="bottomArc1" presStyleLbl="parChTrans1D1" presStyleIdx="1" presStyleCnt="6"/>
      <dgm:spPr/>
    </dgm:pt>
    <dgm:pt modelId="{9A09831E-1881-447C-BA1F-02B4B8C7E37D}" type="pres">
      <dgm:prSet presAssocID="{B2CE7DFD-337D-4D12-9655-6605B6A31765}" presName="topConnNode1" presStyleLbl="node1" presStyleIdx="0" presStyleCnt="0"/>
      <dgm:spPr/>
    </dgm:pt>
    <dgm:pt modelId="{F6CAA54E-F97C-4CB1-8410-3E76E7B82052}" type="pres">
      <dgm:prSet presAssocID="{B2CE7DFD-337D-4D12-9655-6605B6A31765}" presName="hierChild2" presStyleCnt="0"/>
      <dgm:spPr/>
    </dgm:pt>
    <dgm:pt modelId="{70A07B51-DE1D-4106-BE9A-0BC2DA669894}" type="pres">
      <dgm:prSet presAssocID="{A90576FB-ADA3-41B0-9522-B2F9069F1633}" presName="Name28" presStyleLbl="parChTrans1D2" presStyleIdx="0" presStyleCnt="2"/>
      <dgm:spPr/>
    </dgm:pt>
    <dgm:pt modelId="{388EA82B-16D2-4954-A8B9-5D16A167767A}" type="pres">
      <dgm:prSet presAssocID="{999D2593-22B3-480B-B2AB-3802EA0F8DD5}" presName="hierRoot2" presStyleCnt="0">
        <dgm:presLayoutVars>
          <dgm:hierBranch val="init"/>
        </dgm:presLayoutVars>
      </dgm:prSet>
      <dgm:spPr/>
    </dgm:pt>
    <dgm:pt modelId="{656E4743-1E8C-412B-8D7E-D88E75657065}" type="pres">
      <dgm:prSet presAssocID="{999D2593-22B3-480B-B2AB-3802EA0F8DD5}" presName="rootComposite2" presStyleCnt="0"/>
      <dgm:spPr/>
    </dgm:pt>
    <dgm:pt modelId="{B445E0D0-0E58-403F-B542-E8C63408859C}" type="pres">
      <dgm:prSet presAssocID="{999D2593-22B3-480B-B2AB-3802EA0F8DD5}" presName="rootText2" presStyleLbl="alignAcc1" presStyleIdx="0" presStyleCnt="0">
        <dgm:presLayoutVars>
          <dgm:chPref val="3"/>
        </dgm:presLayoutVars>
      </dgm:prSet>
      <dgm:spPr/>
    </dgm:pt>
    <dgm:pt modelId="{9109840A-7090-4B1F-89F2-F6CFDFC819DC}" type="pres">
      <dgm:prSet presAssocID="{999D2593-22B3-480B-B2AB-3802EA0F8DD5}" presName="topArc2" presStyleLbl="parChTrans1D1" presStyleIdx="2" presStyleCnt="6"/>
      <dgm:spPr/>
    </dgm:pt>
    <dgm:pt modelId="{6ADD82B6-6618-48E0-9900-53CA9C4094E0}" type="pres">
      <dgm:prSet presAssocID="{999D2593-22B3-480B-B2AB-3802EA0F8DD5}" presName="bottomArc2" presStyleLbl="parChTrans1D1" presStyleIdx="3" presStyleCnt="6"/>
      <dgm:spPr/>
    </dgm:pt>
    <dgm:pt modelId="{337B9BF7-F106-4D58-A376-A98D4ADC4AAA}" type="pres">
      <dgm:prSet presAssocID="{999D2593-22B3-480B-B2AB-3802EA0F8DD5}" presName="topConnNode2" presStyleLbl="node2" presStyleIdx="0" presStyleCnt="0"/>
      <dgm:spPr/>
    </dgm:pt>
    <dgm:pt modelId="{FA1284D5-82CA-4D3A-88F4-1B06DAF3A5EC}" type="pres">
      <dgm:prSet presAssocID="{999D2593-22B3-480B-B2AB-3802EA0F8DD5}" presName="hierChild4" presStyleCnt="0"/>
      <dgm:spPr/>
    </dgm:pt>
    <dgm:pt modelId="{168C8BD4-3EF0-4FA6-9E2A-0386B9BC1751}" type="pres">
      <dgm:prSet presAssocID="{999D2593-22B3-480B-B2AB-3802EA0F8DD5}" presName="hierChild5" presStyleCnt="0"/>
      <dgm:spPr/>
    </dgm:pt>
    <dgm:pt modelId="{F7CB41C4-D2D9-4935-9EA2-1E0400371736}" type="pres">
      <dgm:prSet presAssocID="{58E42794-3F01-4CA9-8D62-1B342CAC89FA}" presName="Name28" presStyleLbl="parChTrans1D2" presStyleIdx="1" presStyleCnt="2"/>
      <dgm:spPr/>
    </dgm:pt>
    <dgm:pt modelId="{FAEBFE0B-C1AB-4E4D-83E7-BAD2DE26725A}" type="pres">
      <dgm:prSet presAssocID="{7B8E749D-077E-4503-9F3A-ACAD20A936D9}" presName="hierRoot2" presStyleCnt="0">
        <dgm:presLayoutVars>
          <dgm:hierBranch val="init"/>
        </dgm:presLayoutVars>
      </dgm:prSet>
      <dgm:spPr/>
    </dgm:pt>
    <dgm:pt modelId="{DC3E6FE8-5993-4DEA-B5DE-38501ABAB662}" type="pres">
      <dgm:prSet presAssocID="{7B8E749D-077E-4503-9F3A-ACAD20A936D9}" presName="rootComposite2" presStyleCnt="0"/>
      <dgm:spPr/>
    </dgm:pt>
    <dgm:pt modelId="{AA223C13-0EEC-4DC2-9053-E68B8D88E82B}" type="pres">
      <dgm:prSet presAssocID="{7B8E749D-077E-4503-9F3A-ACAD20A936D9}" presName="rootText2" presStyleLbl="alignAcc1" presStyleIdx="0" presStyleCnt="0">
        <dgm:presLayoutVars>
          <dgm:chPref val="3"/>
        </dgm:presLayoutVars>
      </dgm:prSet>
      <dgm:spPr/>
    </dgm:pt>
    <dgm:pt modelId="{ED896834-A3FA-4B6A-B5F0-9525F3374282}" type="pres">
      <dgm:prSet presAssocID="{7B8E749D-077E-4503-9F3A-ACAD20A936D9}" presName="topArc2" presStyleLbl="parChTrans1D1" presStyleIdx="4" presStyleCnt="6"/>
      <dgm:spPr/>
    </dgm:pt>
    <dgm:pt modelId="{7B172228-F67B-4979-BA11-9DA3F03B04F2}" type="pres">
      <dgm:prSet presAssocID="{7B8E749D-077E-4503-9F3A-ACAD20A936D9}" presName="bottomArc2" presStyleLbl="parChTrans1D1" presStyleIdx="5" presStyleCnt="6"/>
      <dgm:spPr/>
    </dgm:pt>
    <dgm:pt modelId="{3729534F-6061-4A3D-BE7D-5FAF7C749E0B}" type="pres">
      <dgm:prSet presAssocID="{7B8E749D-077E-4503-9F3A-ACAD20A936D9}" presName="topConnNode2" presStyleLbl="node2" presStyleIdx="0" presStyleCnt="0"/>
      <dgm:spPr/>
    </dgm:pt>
    <dgm:pt modelId="{C3B642D3-4B8D-4F94-AC51-67EE654CABAF}" type="pres">
      <dgm:prSet presAssocID="{7B8E749D-077E-4503-9F3A-ACAD20A936D9}" presName="hierChild4" presStyleCnt="0"/>
      <dgm:spPr/>
    </dgm:pt>
    <dgm:pt modelId="{8872C216-29B3-4D76-8AE1-97304C9AC32E}" type="pres">
      <dgm:prSet presAssocID="{7B8E749D-077E-4503-9F3A-ACAD20A936D9}" presName="hierChild5" presStyleCnt="0"/>
      <dgm:spPr/>
    </dgm:pt>
    <dgm:pt modelId="{FEA57220-67C9-4E47-A3B0-1476A8F5CB7C}" type="pres">
      <dgm:prSet presAssocID="{B2CE7DFD-337D-4D12-9655-6605B6A31765}" presName="hierChild3" presStyleCnt="0"/>
      <dgm:spPr/>
    </dgm:pt>
  </dgm:ptLst>
  <dgm:cxnLst>
    <dgm:cxn modelId="{412DF211-3044-4878-BC6E-6222FA43A2CD}" type="presOf" srcId="{999D2593-22B3-480B-B2AB-3802EA0F8DD5}" destId="{337B9BF7-F106-4D58-A376-A98D4ADC4AAA}" srcOrd="1" destOrd="0" presId="urn:microsoft.com/office/officeart/2008/layout/HalfCircleOrganizationChart"/>
    <dgm:cxn modelId="{B5A36F29-A80B-4801-97F4-2449B4160128}" type="presOf" srcId="{7B8E749D-077E-4503-9F3A-ACAD20A936D9}" destId="{AA223C13-0EEC-4DC2-9053-E68B8D88E82B}" srcOrd="0" destOrd="0" presId="urn:microsoft.com/office/officeart/2008/layout/HalfCircleOrganizationChart"/>
    <dgm:cxn modelId="{1DC01140-944A-4F63-A5ED-A00DA8423AB8}" type="presOf" srcId="{7F42BE79-3C0F-4920-8D1A-3E920B0C4252}" destId="{4412FF8E-13E8-4BAB-924B-DC027F37625A}" srcOrd="0" destOrd="0" presId="urn:microsoft.com/office/officeart/2008/layout/HalfCircleOrganizationChart"/>
    <dgm:cxn modelId="{03DAEA43-00EB-4DA2-868E-542A122841CD}" srcId="{B2CE7DFD-337D-4D12-9655-6605B6A31765}" destId="{7B8E749D-077E-4503-9F3A-ACAD20A936D9}" srcOrd="1" destOrd="0" parTransId="{58E42794-3F01-4CA9-8D62-1B342CAC89FA}" sibTransId="{E6520F5C-852A-42DE-B046-2C856DB2CCC1}"/>
    <dgm:cxn modelId="{C3B9114F-D5D1-492F-A776-B368BE93D2E2}" type="presOf" srcId="{7B8E749D-077E-4503-9F3A-ACAD20A936D9}" destId="{3729534F-6061-4A3D-BE7D-5FAF7C749E0B}" srcOrd="1" destOrd="0" presId="urn:microsoft.com/office/officeart/2008/layout/HalfCircleOrganizationChart"/>
    <dgm:cxn modelId="{45B74E90-CDA6-47B2-A08B-007B930E38CA}" type="presOf" srcId="{B2CE7DFD-337D-4D12-9655-6605B6A31765}" destId="{9A09831E-1881-447C-BA1F-02B4B8C7E37D}" srcOrd="1" destOrd="0" presId="urn:microsoft.com/office/officeart/2008/layout/HalfCircleOrganizationChart"/>
    <dgm:cxn modelId="{F9220D9C-88E9-470A-B7E5-7102D267BD49}" srcId="{7F42BE79-3C0F-4920-8D1A-3E920B0C4252}" destId="{B2CE7DFD-337D-4D12-9655-6605B6A31765}" srcOrd="0" destOrd="0" parTransId="{08EF0849-CE8E-43B5-AF2C-82C4E45A3B97}" sibTransId="{8BA1BD9B-7C80-4AB1-BF0A-684C3DBA5830}"/>
    <dgm:cxn modelId="{58BCCBB1-2AAC-4D0C-9954-A1A4BAFA186F}" type="presOf" srcId="{A90576FB-ADA3-41B0-9522-B2F9069F1633}" destId="{70A07B51-DE1D-4106-BE9A-0BC2DA669894}" srcOrd="0" destOrd="0" presId="urn:microsoft.com/office/officeart/2008/layout/HalfCircleOrganizationChart"/>
    <dgm:cxn modelId="{F08C89B2-2E39-447F-BAA4-EA28F46CCD13}" type="presOf" srcId="{58E42794-3F01-4CA9-8D62-1B342CAC89FA}" destId="{F7CB41C4-D2D9-4935-9EA2-1E0400371736}" srcOrd="0" destOrd="0" presId="urn:microsoft.com/office/officeart/2008/layout/HalfCircleOrganizationChart"/>
    <dgm:cxn modelId="{27EC1CCC-5115-4D1D-9BBC-0086DABCF79E}" srcId="{B2CE7DFD-337D-4D12-9655-6605B6A31765}" destId="{999D2593-22B3-480B-B2AB-3802EA0F8DD5}" srcOrd="0" destOrd="0" parTransId="{A90576FB-ADA3-41B0-9522-B2F9069F1633}" sibTransId="{D9A17937-91F0-49E4-9EC2-B1A13AE41560}"/>
    <dgm:cxn modelId="{64B39DCD-A60E-4F9B-B123-2832A0DA81EF}" type="presOf" srcId="{999D2593-22B3-480B-B2AB-3802EA0F8DD5}" destId="{B445E0D0-0E58-403F-B542-E8C63408859C}" srcOrd="0" destOrd="0" presId="urn:microsoft.com/office/officeart/2008/layout/HalfCircleOrganizationChart"/>
    <dgm:cxn modelId="{9CA02BCF-B84E-46E5-AA7A-2C7C41EAB324}" type="presOf" srcId="{B2CE7DFD-337D-4D12-9655-6605B6A31765}" destId="{0E7286CE-4EC8-4ECC-82D9-191926C32B1F}" srcOrd="0" destOrd="0" presId="urn:microsoft.com/office/officeart/2008/layout/HalfCircleOrganizationChart"/>
    <dgm:cxn modelId="{BA496985-6EDA-4585-894D-F8F8703C708D}" type="presParOf" srcId="{4412FF8E-13E8-4BAB-924B-DC027F37625A}" destId="{1EBAC56F-5629-42C9-8448-4E9D1E55E99E}" srcOrd="0" destOrd="0" presId="urn:microsoft.com/office/officeart/2008/layout/HalfCircleOrganizationChart"/>
    <dgm:cxn modelId="{1B08F403-2327-412D-9145-52703BE0EDC2}" type="presParOf" srcId="{1EBAC56F-5629-42C9-8448-4E9D1E55E99E}" destId="{96CA31E0-64F8-4813-A3C4-8E63FEEFCEC7}" srcOrd="0" destOrd="0" presId="urn:microsoft.com/office/officeart/2008/layout/HalfCircleOrganizationChart"/>
    <dgm:cxn modelId="{E725D11E-B561-4002-80DE-768987DD2A23}" type="presParOf" srcId="{96CA31E0-64F8-4813-A3C4-8E63FEEFCEC7}" destId="{0E7286CE-4EC8-4ECC-82D9-191926C32B1F}" srcOrd="0" destOrd="0" presId="urn:microsoft.com/office/officeart/2008/layout/HalfCircleOrganizationChart"/>
    <dgm:cxn modelId="{76E24DA5-37C6-4B01-9ADE-C05AED764D09}" type="presParOf" srcId="{96CA31E0-64F8-4813-A3C4-8E63FEEFCEC7}" destId="{3A26C512-CE68-4EC3-BDB9-CC6C6520F2D2}" srcOrd="1" destOrd="0" presId="urn:microsoft.com/office/officeart/2008/layout/HalfCircleOrganizationChart"/>
    <dgm:cxn modelId="{E7175F3D-81EA-49FD-A3B3-150BA17C7717}" type="presParOf" srcId="{96CA31E0-64F8-4813-A3C4-8E63FEEFCEC7}" destId="{BCD5F08A-2470-4456-B68A-9193C1B661D1}" srcOrd="2" destOrd="0" presId="urn:microsoft.com/office/officeart/2008/layout/HalfCircleOrganizationChart"/>
    <dgm:cxn modelId="{897810DA-7ED0-4B00-BCAB-82374F84AEEC}" type="presParOf" srcId="{96CA31E0-64F8-4813-A3C4-8E63FEEFCEC7}" destId="{9A09831E-1881-447C-BA1F-02B4B8C7E37D}" srcOrd="3" destOrd="0" presId="urn:microsoft.com/office/officeart/2008/layout/HalfCircleOrganizationChart"/>
    <dgm:cxn modelId="{4F6F7B2E-2390-4D6A-9FEB-1EBE853E44F2}" type="presParOf" srcId="{1EBAC56F-5629-42C9-8448-4E9D1E55E99E}" destId="{F6CAA54E-F97C-4CB1-8410-3E76E7B82052}" srcOrd="1" destOrd="0" presId="urn:microsoft.com/office/officeart/2008/layout/HalfCircleOrganizationChart"/>
    <dgm:cxn modelId="{D6B5C7FE-F260-4447-A25A-4B807F45F6AC}" type="presParOf" srcId="{F6CAA54E-F97C-4CB1-8410-3E76E7B82052}" destId="{70A07B51-DE1D-4106-BE9A-0BC2DA669894}" srcOrd="0" destOrd="0" presId="urn:microsoft.com/office/officeart/2008/layout/HalfCircleOrganizationChart"/>
    <dgm:cxn modelId="{86AEDCB9-3267-464F-BA04-CDB48F0C0B8B}" type="presParOf" srcId="{F6CAA54E-F97C-4CB1-8410-3E76E7B82052}" destId="{388EA82B-16D2-4954-A8B9-5D16A167767A}" srcOrd="1" destOrd="0" presId="urn:microsoft.com/office/officeart/2008/layout/HalfCircleOrganizationChart"/>
    <dgm:cxn modelId="{8A403BCA-0F76-457D-A35B-B4936374176E}" type="presParOf" srcId="{388EA82B-16D2-4954-A8B9-5D16A167767A}" destId="{656E4743-1E8C-412B-8D7E-D88E75657065}" srcOrd="0" destOrd="0" presId="urn:microsoft.com/office/officeart/2008/layout/HalfCircleOrganizationChart"/>
    <dgm:cxn modelId="{374B38FE-7565-45D5-BA90-F292C31E39A8}" type="presParOf" srcId="{656E4743-1E8C-412B-8D7E-D88E75657065}" destId="{B445E0D0-0E58-403F-B542-E8C63408859C}" srcOrd="0" destOrd="0" presId="urn:microsoft.com/office/officeart/2008/layout/HalfCircleOrganizationChart"/>
    <dgm:cxn modelId="{45045F7C-74D9-4FEE-B6A9-B44F11258268}" type="presParOf" srcId="{656E4743-1E8C-412B-8D7E-D88E75657065}" destId="{9109840A-7090-4B1F-89F2-F6CFDFC819DC}" srcOrd="1" destOrd="0" presId="urn:microsoft.com/office/officeart/2008/layout/HalfCircleOrganizationChart"/>
    <dgm:cxn modelId="{8291C06C-8942-4751-8ADB-9AD681265AB0}" type="presParOf" srcId="{656E4743-1E8C-412B-8D7E-D88E75657065}" destId="{6ADD82B6-6618-48E0-9900-53CA9C4094E0}" srcOrd="2" destOrd="0" presId="urn:microsoft.com/office/officeart/2008/layout/HalfCircleOrganizationChart"/>
    <dgm:cxn modelId="{17B10255-9585-44BB-9D2E-DB40A33796F7}" type="presParOf" srcId="{656E4743-1E8C-412B-8D7E-D88E75657065}" destId="{337B9BF7-F106-4D58-A376-A98D4ADC4AAA}" srcOrd="3" destOrd="0" presId="urn:microsoft.com/office/officeart/2008/layout/HalfCircleOrganizationChart"/>
    <dgm:cxn modelId="{D4D899AA-BC76-4CF4-95AF-1090993F3A2B}" type="presParOf" srcId="{388EA82B-16D2-4954-A8B9-5D16A167767A}" destId="{FA1284D5-82CA-4D3A-88F4-1B06DAF3A5EC}" srcOrd="1" destOrd="0" presId="urn:microsoft.com/office/officeart/2008/layout/HalfCircleOrganizationChart"/>
    <dgm:cxn modelId="{02E1C9E8-026C-4448-A5BF-FE49BCCC1C32}" type="presParOf" srcId="{388EA82B-16D2-4954-A8B9-5D16A167767A}" destId="{168C8BD4-3EF0-4FA6-9E2A-0386B9BC1751}" srcOrd="2" destOrd="0" presId="urn:microsoft.com/office/officeart/2008/layout/HalfCircleOrganizationChart"/>
    <dgm:cxn modelId="{834C73D8-B44B-4366-AB2B-5FF7C466C87C}" type="presParOf" srcId="{F6CAA54E-F97C-4CB1-8410-3E76E7B82052}" destId="{F7CB41C4-D2D9-4935-9EA2-1E0400371736}" srcOrd="2" destOrd="0" presId="urn:microsoft.com/office/officeart/2008/layout/HalfCircleOrganizationChart"/>
    <dgm:cxn modelId="{4C227FF2-5003-4CD9-8743-6F21E6E323E4}" type="presParOf" srcId="{F6CAA54E-F97C-4CB1-8410-3E76E7B82052}" destId="{FAEBFE0B-C1AB-4E4D-83E7-BAD2DE26725A}" srcOrd="3" destOrd="0" presId="urn:microsoft.com/office/officeart/2008/layout/HalfCircleOrganizationChart"/>
    <dgm:cxn modelId="{FB4FCA99-2616-4AD2-9AAB-9DEC05F37C1B}" type="presParOf" srcId="{FAEBFE0B-C1AB-4E4D-83E7-BAD2DE26725A}" destId="{DC3E6FE8-5993-4DEA-B5DE-38501ABAB662}" srcOrd="0" destOrd="0" presId="urn:microsoft.com/office/officeart/2008/layout/HalfCircleOrganizationChart"/>
    <dgm:cxn modelId="{EC9AF1BD-0509-47CB-A3DA-58FC064CC35B}" type="presParOf" srcId="{DC3E6FE8-5993-4DEA-B5DE-38501ABAB662}" destId="{AA223C13-0EEC-4DC2-9053-E68B8D88E82B}" srcOrd="0" destOrd="0" presId="urn:microsoft.com/office/officeart/2008/layout/HalfCircleOrganizationChart"/>
    <dgm:cxn modelId="{3E22CA9C-71FF-4E2D-B7CD-67B869516423}" type="presParOf" srcId="{DC3E6FE8-5993-4DEA-B5DE-38501ABAB662}" destId="{ED896834-A3FA-4B6A-B5F0-9525F3374282}" srcOrd="1" destOrd="0" presId="urn:microsoft.com/office/officeart/2008/layout/HalfCircleOrganizationChart"/>
    <dgm:cxn modelId="{9B1154FD-F542-41C6-A97B-54F60FC60964}" type="presParOf" srcId="{DC3E6FE8-5993-4DEA-B5DE-38501ABAB662}" destId="{7B172228-F67B-4979-BA11-9DA3F03B04F2}" srcOrd="2" destOrd="0" presId="urn:microsoft.com/office/officeart/2008/layout/HalfCircleOrganizationChart"/>
    <dgm:cxn modelId="{177047A6-5B42-4DB4-BE3C-5A972DB51858}" type="presParOf" srcId="{DC3E6FE8-5993-4DEA-B5DE-38501ABAB662}" destId="{3729534F-6061-4A3D-BE7D-5FAF7C749E0B}" srcOrd="3" destOrd="0" presId="urn:microsoft.com/office/officeart/2008/layout/HalfCircleOrganizationChart"/>
    <dgm:cxn modelId="{55523930-F9A6-4968-B88D-F2F298624725}" type="presParOf" srcId="{FAEBFE0B-C1AB-4E4D-83E7-BAD2DE26725A}" destId="{C3B642D3-4B8D-4F94-AC51-67EE654CABAF}" srcOrd="1" destOrd="0" presId="urn:microsoft.com/office/officeart/2008/layout/HalfCircleOrganizationChart"/>
    <dgm:cxn modelId="{9AE92259-AE49-4318-9944-D7F2766867B5}" type="presParOf" srcId="{FAEBFE0B-C1AB-4E4D-83E7-BAD2DE26725A}" destId="{8872C216-29B3-4D76-8AE1-97304C9AC32E}" srcOrd="2" destOrd="0" presId="urn:microsoft.com/office/officeart/2008/layout/HalfCircleOrganizationChart"/>
    <dgm:cxn modelId="{DBB423B8-B65A-4C71-BF2D-0058EDB1AE6A}" type="presParOf" srcId="{1EBAC56F-5629-42C9-8448-4E9D1E55E99E}" destId="{FEA57220-67C9-4E47-A3B0-1476A8F5CB7C}" srcOrd="2" destOrd="0" presId="urn:microsoft.com/office/officeart/2008/layout/HalfCircle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B41C4-D2D9-4935-9EA2-1E0400371736}">
      <dsp:nvSpPr>
        <dsp:cNvPr id="0" name=""/>
        <dsp:cNvSpPr/>
      </dsp:nvSpPr>
      <dsp:spPr>
        <a:xfrm>
          <a:off x="768916" y="439581"/>
          <a:ext cx="420787" cy="146058"/>
        </a:xfrm>
        <a:custGeom>
          <a:avLst/>
          <a:gdLst/>
          <a:ahLst/>
          <a:cxnLst/>
          <a:rect l="0" t="0" r="0" b="0"/>
          <a:pathLst>
            <a:path>
              <a:moveTo>
                <a:pt x="0" y="0"/>
              </a:moveTo>
              <a:lnTo>
                <a:pt x="0" y="73029"/>
              </a:lnTo>
              <a:lnTo>
                <a:pt x="420787" y="73029"/>
              </a:lnTo>
              <a:lnTo>
                <a:pt x="420787" y="14605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A07B51-DE1D-4106-BE9A-0BC2DA669894}">
      <dsp:nvSpPr>
        <dsp:cNvPr id="0" name=""/>
        <dsp:cNvSpPr/>
      </dsp:nvSpPr>
      <dsp:spPr>
        <a:xfrm>
          <a:off x="348129" y="439581"/>
          <a:ext cx="420787" cy="146058"/>
        </a:xfrm>
        <a:custGeom>
          <a:avLst/>
          <a:gdLst/>
          <a:ahLst/>
          <a:cxnLst/>
          <a:rect l="0" t="0" r="0" b="0"/>
          <a:pathLst>
            <a:path>
              <a:moveTo>
                <a:pt x="420787" y="0"/>
              </a:moveTo>
              <a:lnTo>
                <a:pt x="420787" y="73029"/>
              </a:lnTo>
              <a:lnTo>
                <a:pt x="0" y="73029"/>
              </a:lnTo>
              <a:lnTo>
                <a:pt x="0" y="14605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26C512-CE68-4EC3-BDB9-CC6C6520F2D2}">
      <dsp:nvSpPr>
        <dsp:cNvPr id="0" name=""/>
        <dsp:cNvSpPr/>
      </dsp:nvSpPr>
      <dsp:spPr>
        <a:xfrm>
          <a:off x="595037" y="91823"/>
          <a:ext cx="347758" cy="347758"/>
        </a:xfrm>
        <a:prstGeom prst="arc">
          <a:avLst>
            <a:gd name="adj1" fmla="val 13200000"/>
            <a:gd name="adj2" fmla="val 192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5F08A-2470-4456-B68A-9193C1B661D1}">
      <dsp:nvSpPr>
        <dsp:cNvPr id="0" name=""/>
        <dsp:cNvSpPr/>
      </dsp:nvSpPr>
      <dsp:spPr>
        <a:xfrm>
          <a:off x="595037" y="91823"/>
          <a:ext cx="347758" cy="347758"/>
        </a:xfrm>
        <a:prstGeom prst="arc">
          <a:avLst>
            <a:gd name="adj1" fmla="val 2400000"/>
            <a:gd name="adj2" fmla="val 84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7286CE-4EC8-4ECC-82D9-191926C32B1F}">
      <dsp:nvSpPr>
        <dsp:cNvPr id="0" name=""/>
        <dsp:cNvSpPr/>
      </dsp:nvSpPr>
      <dsp:spPr>
        <a:xfrm>
          <a:off x="421158" y="154419"/>
          <a:ext cx="695516" cy="22256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 </a:t>
          </a:r>
          <a:endParaRPr lang="tr-TR" sz="1500" kern="1200" dirty="0"/>
        </a:p>
      </dsp:txBody>
      <dsp:txXfrm>
        <a:off x="421158" y="154419"/>
        <a:ext cx="695516" cy="222565"/>
      </dsp:txXfrm>
    </dsp:sp>
    <dsp:sp modelId="{9109840A-7090-4B1F-89F2-F6CFDFC819DC}">
      <dsp:nvSpPr>
        <dsp:cNvPr id="0" name=""/>
        <dsp:cNvSpPr/>
      </dsp:nvSpPr>
      <dsp:spPr>
        <a:xfrm>
          <a:off x="174249" y="585640"/>
          <a:ext cx="347758" cy="347758"/>
        </a:xfrm>
        <a:prstGeom prst="arc">
          <a:avLst>
            <a:gd name="adj1" fmla="val 13200000"/>
            <a:gd name="adj2" fmla="val 192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D82B6-6618-48E0-9900-53CA9C4094E0}">
      <dsp:nvSpPr>
        <dsp:cNvPr id="0" name=""/>
        <dsp:cNvSpPr/>
      </dsp:nvSpPr>
      <dsp:spPr>
        <a:xfrm>
          <a:off x="174249" y="585640"/>
          <a:ext cx="347758" cy="347758"/>
        </a:xfrm>
        <a:prstGeom prst="arc">
          <a:avLst>
            <a:gd name="adj1" fmla="val 2400000"/>
            <a:gd name="adj2" fmla="val 84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45E0D0-0E58-403F-B542-E8C63408859C}">
      <dsp:nvSpPr>
        <dsp:cNvPr id="0" name=""/>
        <dsp:cNvSpPr/>
      </dsp:nvSpPr>
      <dsp:spPr>
        <a:xfrm>
          <a:off x="370" y="648236"/>
          <a:ext cx="695516" cy="22256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 </a:t>
          </a:r>
          <a:endParaRPr lang="tr-TR" sz="1500" kern="1200" dirty="0"/>
        </a:p>
      </dsp:txBody>
      <dsp:txXfrm>
        <a:off x="370" y="648236"/>
        <a:ext cx="695516" cy="222565"/>
      </dsp:txXfrm>
    </dsp:sp>
    <dsp:sp modelId="{ED896834-A3FA-4B6A-B5F0-9525F3374282}">
      <dsp:nvSpPr>
        <dsp:cNvPr id="0" name=""/>
        <dsp:cNvSpPr/>
      </dsp:nvSpPr>
      <dsp:spPr>
        <a:xfrm>
          <a:off x="1015824" y="585640"/>
          <a:ext cx="347758" cy="347758"/>
        </a:xfrm>
        <a:prstGeom prst="arc">
          <a:avLst>
            <a:gd name="adj1" fmla="val 13200000"/>
            <a:gd name="adj2" fmla="val 192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172228-F67B-4979-BA11-9DA3F03B04F2}">
      <dsp:nvSpPr>
        <dsp:cNvPr id="0" name=""/>
        <dsp:cNvSpPr/>
      </dsp:nvSpPr>
      <dsp:spPr>
        <a:xfrm>
          <a:off x="1015824" y="585640"/>
          <a:ext cx="347758" cy="347758"/>
        </a:xfrm>
        <a:prstGeom prst="arc">
          <a:avLst>
            <a:gd name="adj1" fmla="val 2400000"/>
            <a:gd name="adj2" fmla="val 84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223C13-0EEC-4DC2-9053-E68B8D88E82B}">
      <dsp:nvSpPr>
        <dsp:cNvPr id="0" name=""/>
        <dsp:cNvSpPr/>
      </dsp:nvSpPr>
      <dsp:spPr>
        <a:xfrm>
          <a:off x="841945" y="648236"/>
          <a:ext cx="695516" cy="22256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 </a:t>
          </a:r>
          <a:endParaRPr lang="tr-TR" sz="1500" kern="1200" dirty="0"/>
        </a:p>
      </dsp:txBody>
      <dsp:txXfrm>
        <a:off x="841945" y="648236"/>
        <a:ext cx="695516" cy="2225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B41C4-D2D9-4935-9EA2-1E0400371736}">
      <dsp:nvSpPr>
        <dsp:cNvPr id="0" name=""/>
        <dsp:cNvSpPr/>
      </dsp:nvSpPr>
      <dsp:spPr>
        <a:xfrm>
          <a:off x="768916" y="439581"/>
          <a:ext cx="420787" cy="146058"/>
        </a:xfrm>
        <a:custGeom>
          <a:avLst/>
          <a:gdLst/>
          <a:ahLst/>
          <a:cxnLst/>
          <a:rect l="0" t="0" r="0" b="0"/>
          <a:pathLst>
            <a:path>
              <a:moveTo>
                <a:pt x="0" y="0"/>
              </a:moveTo>
              <a:lnTo>
                <a:pt x="0" y="73029"/>
              </a:lnTo>
              <a:lnTo>
                <a:pt x="420787" y="73029"/>
              </a:lnTo>
              <a:lnTo>
                <a:pt x="420787" y="14605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A07B51-DE1D-4106-BE9A-0BC2DA669894}">
      <dsp:nvSpPr>
        <dsp:cNvPr id="0" name=""/>
        <dsp:cNvSpPr/>
      </dsp:nvSpPr>
      <dsp:spPr>
        <a:xfrm>
          <a:off x="348129" y="439581"/>
          <a:ext cx="420787" cy="146058"/>
        </a:xfrm>
        <a:custGeom>
          <a:avLst/>
          <a:gdLst/>
          <a:ahLst/>
          <a:cxnLst/>
          <a:rect l="0" t="0" r="0" b="0"/>
          <a:pathLst>
            <a:path>
              <a:moveTo>
                <a:pt x="420787" y="0"/>
              </a:moveTo>
              <a:lnTo>
                <a:pt x="420787" y="73029"/>
              </a:lnTo>
              <a:lnTo>
                <a:pt x="0" y="73029"/>
              </a:lnTo>
              <a:lnTo>
                <a:pt x="0" y="14605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26C512-CE68-4EC3-BDB9-CC6C6520F2D2}">
      <dsp:nvSpPr>
        <dsp:cNvPr id="0" name=""/>
        <dsp:cNvSpPr/>
      </dsp:nvSpPr>
      <dsp:spPr>
        <a:xfrm>
          <a:off x="595037" y="91823"/>
          <a:ext cx="347758" cy="347758"/>
        </a:xfrm>
        <a:prstGeom prst="arc">
          <a:avLst>
            <a:gd name="adj1" fmla="val 13200000"/>
            <a:gd name="adj2" fmla="val 192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5F08A-2470-4456-B68A-9193C1B661D1}">
      <dsp:nvSpPr>
        <dsp:cNvPr id="0" name=""/>
        <dsp:cNvSpPr/>
      </dsp:nvSpPr>
      <dsp:spPr>
        <a:xfrm>
          <a:off x="595037" y="91823"/>
          <a:ext cx="347758" cy="347758"/>
        </a:xfrm>
        <a:prstGeom prst="arc">
          <a:avLst>
            <a:gd name="adj1" fmla="val 2400000"/>
            <a:gd name="adj2" fmla="val 84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7286CE-4EC8-4ECC-82D9-191926C32B1F}">
      <dsp:nvSpPr>
        <dsp:cNvPr id="0" name=""/>
        <dsp:cNvSpPr/>
      </dsp:nvSpPr>
      <dsp:spPr>
        <a:xfrm>
          <a:off x="421158" y="154419"/>
          <a:ext cx="695516" cy="22256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 </a:t>
          </a:r>
          <a:endParaRPr lang="tr-TR" sz="1500" kern="1200" dirty="0"/>
        </a:p>
      </dsp:txBody>
      <dsp:txXfrm>
        <a:off x="421158" y="154419"/>
        <a:ext cx="695516" cy="222565"/>
      </dsp:txXfrm>
    </dsp:sp>
    <dsp:sp modelId="{9109840A-7090-4B1F-89F2-F6CFDFC819DC}">
      <dsp:nvSpPr>
        <dsp:cNvPr id="0" name=""/>
        <dsp:cNvSpPr/>
      </dsp:nvSpPr>
      <dsp:spPr>
        <a:xfrm>
          <a:off x="174249" y="585640"/>
          <a:ext cx="347758" cy="347758"/>
        </a:xfrm>
        <a:prstGeom prst="arc">
          <a:avLst>
            <a:gd name="adj1" fmla="val 13200000"/>
            <a:gd name="adj2" fmla="val 192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D82B6-6618-48E0-9900-53CA9C4094E0}">
      <dsp:nvSpPr>
        <dsp:cNvPr id="0" name=""/>
        <dsp:cNvSpPr/>
      </dsp:nvSpPr>
      <dsp:spPr>
        <a:xfrm>
          <a:off x="174249" y="585640"/>
          <a:ext cx="347758" cy="347758"/>
        </a:xfrm>
        <a:prstGeom prst="arc">
          <a:avLst>
            <a:gd name="adj1" fmla="val 2400000"/>
            <a:gd name="adj2" fmla="val 84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45E0D0-0E58-403F-B542-E8C63408859C}">
      <dsp:nvSpPr>
        <dsp:cNvPr id="0" name=""/>
        <dsp:cNvSpPr/>
      </dsp:nvSpPr>
      <dsp:spPr>
        <a:xfrm>
          <a:off x="370" y="648236"/>
          <a:ext cx="695516" cy="22256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 </a:t>
          </a:r>
          <a:endParaRPr lang="tr-TR" sz="1500" kern="1200" dirty="0"/>
        </a:p>
      </dsp:txBody>
      <dsp:txXfrm>
        <a:off x="370" y="648236"/>
        <a:ext cx="695516" cy="222565"/>
      </dsp:txXfrm>
    </dsp:sp>
    <dsp:sp modelId="{ED896834-A3FA-4B6A-B5F0-9525F3374282}">
      <dsp:nvSpPr>
        <dsp:cNvPr id="0" name=""/>
        <dsp:cNvSpPr/>
      </dsp:nvSpPr>
      <dsp:spPr>
        <a:xfrm>
          <a:off x="1015824" y="585640"/>
          <a:ext cx="347758" cy="347758"/>
        </a:xfrm>
        <a:prstGeom prst="arc">
          <a:avLst>
            <a:gd name="adj1" fmla="val 13200000"/>
            <a:gd name="adj2" fmla="val 192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172228-F67B-4979-BA11-9DA3F03B04F2}">
      <dsp:nvSpPr>
        <dsp:cNvPr id="0" name=""/>
        <dsp:cNvSpPr/>
      </dsp:nvSpPr>
      <dsp:spPr>
        <a:xfrm>
          <a:off x="1015824" y="585640"/>
          <a:ext cx="347758" cy="347758"/>
        </a:xfrm>
        <a:prstGeom prst="arc">
          <a:avLst>
            <a:gd name="adj1" fmla="val 2400000"/>
            <a:gd name="adj2" fmla="val 84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223C13-0EEC-4DC2-9053-E68B8D88E82B}">
      <dsp:nvSpPr>
        <dsp:cNvPr id="0" name=""/>
        <dsp:cNvSpPr/>
      </dsp:nvSpPr>
      <dsp:spPr>
        <a:xfrm>
          <a:off x="841945" y="648236"/>
          <a:ext cx="695516" cy="22256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 </a:t>
          </a:r>
          <a:endParaRPr lang="tr-TR" sz="1500" kern="1200" dirty="0"/>
        </a:p>
      </dsp:txBody>
      <dsp:txXfrm>
        <a:off x="841945" y="648236"/>
        <a:ext cx="695516" cy="2225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B41C4-D2D9-4935-9EA2-1E0400371736}">
      <dsp:nvSpPr>
        <dsp:cNvPr id="0" name=""/>
        <dsp:cNvSpPr/>
      </dsp:nvSpPr>
      <dsp:spPr>
        <a:xfrm>
          <a:off x="768916" y="439581"/>
          <a:ext cx="420787" cy="146058"/>
        </a:xfrm>
        <a:custGeom>
          <a:avLst/>
          <a:gdLst/>
          <a:ahLst/>
          <a:cxnLst/>
          <a:rect l="0" t="0" r="0" b="0"/>
          <a:pathLst>
            <a:path>
              <a:moveTo>
                <a:pt x="0" y="0"/>
              </a:moveTo>
              <a:lnTo>
                <a:pt x="0" y="73029"/>
              </a:lnTo>
              <a:lnTo>
                <a:pt x="420787" y="73029"/>
              </a:lnTo>
              <a:lnTo>
                <a:pt x="420787" y="14605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A07B51-DE1D-4106-BE9A-0BC2DA669894}">
      <dsp:nvSpPr>
        <dsp:cNvPr id="0" name=""/>
        <dsp:cNvSpPr/>
      </dsp:nvSpPr>
      <dsp:spPr>
        <a:xfrm>
          <a:off x="348129" y="439581"/>
          <a:ext cx="420787" cy="146058"/>
        </a:xfrm>
        <a:custGeom>
          <a:avLst/>
          <a:gdLst/>
          <a:ahLst/>
          <a:cxnLst/>
          <a:rect l="0" t="0" r="0" b="0"/>
          <a:pathLst>
            <a:path>
              <a:moveTo>
                <a:pt x="420787" y="0"/>
              </a:moveTo>
              <a:lnTo>
                <a:pt x="420787" y="73029"/>
              </a:lnTo>
              <a:lnTo>
                <a:pt x="0" y="73029"/>
              </a:lnTo>
              <a:lnTo>
                <a:pt x="0" y="14605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26C512-CE68-4EC3-BDB9-CC6C6520F2D2}">
      <dsp:nvSpPr>
        <dsp:cNvPr id="0" name=""/>
        <dsp:cNvSpPr/>
      </dsp:nvSpPr>
      <dsp:spPr>
        <a:xfrm>
          <a:off x="595037" y="91823"/>
          <a:ext cx="347758" cy="347758"/>
        </a:xfrm>
        <a:prstGeom prst="arc">
          <a:avLst>
            <a:gd name="adj1" fmla="val 13200000"/>
            <a:gd name="adj2" fmla="val 192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5F08A-2470-4456-B68A-9193C1B661D1}">
      <dsp:nvSpPr>
        <dsp:cNvPr id="0" name=""/>
        <dsp:cNvSpPr/>
      </dsp:nvSpPr>
      <dsp:spPr>
        <a:xfrm>
          <a:off x="595037" y="91823"/>
          <a:ext cx="347758" cy="347758"/>
        </a:xfrm>
        <a:prstGeom prst="arc">
          <a:avLst>
            <a:gd name="adj1" fmla="val 2400000"/>
            <a:gd name="adj2" fmla="val 84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7286CE-4EC8-4ECC-82D9-191926C32B1F}">
      <dsp:nvSpPr>
        <dsp:cNvPr id="0" name=""/>
        <dsp:cNvSpPr/>
      </dsp:nvSpPr>
      <dsp:spPr>
        <a:xfrm>
          <a:off x="421158" y="154419"/>
          <a:ext cx="695516" cy="22256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 </a:t>
          </a:r>
          <a:endParaRPr lang="tr-TR" sz="1500" kern="1200" dirty="0"/>
        </a:p>
      </dsp:txBody>
      <dsp:txXfrm>
        <a:off x="421158" y="154419"/>
        <a:ext cx="695516" cy="222565"/>
      </dsp:txXfrm>
    </dsp:sp>
    <dsp:sp modelId="{9109840A-7090-4B1F-89F2-F6CFDFC819DC}">
      <dsp:nvSpPr>
        <dsp:cNvPr id="0" name=""/>
        <dsp:cNvSpPr/>
      </dsp:nvSpPr>
      <dsp:spPr>
        <a:xfrm>
          <a:off x="174249" y="585640"/>
          <a:ext cx="347758" cy="347758"/>
        </a:xfrm>
        <a:prstGeom prst="arc">
          <a:avLst>
            <a:gd name="adj1" fmla="val 13200000"/>
            <a:gd name="adj2" fmla="val 192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D82B6-6618-48E0-9900-53CA9C4094E0}">
      <dsp:nvSpPr>
        <dsp:cNvPr id="0" name=""/>
        <dsp:cNvSpPr/>
      </dsp:nvSpPr>
      <dsp:spPr>
        <a:xfrm>
          <a:off x="174249" y="585640"/>
          <a:ext cx="347758" cy="347758"/>
        </a:xfrm>
        <a:prstGeom prst="arc">
          <a:avLst>
            <a:gd name="adj1" fmla="val 2400000"/>
            <a:gd name="adj2" fmla="val 84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45E0D0-0E58-403F-B542-E8C63408859C}">
      <dsp:nvSpPr>
        <dsp:cNvPr id="0" name=""/>
        <dsp:cNvSpPr/>
      </dsp:nvSpPr>
      <dsp:spPr>
        <a:xfrm>
          <a:off x="370" y="648236"/>
          <a:ext cx="695516" cy="22256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 </a:t>
          </a:r>
          <a:endParaRPr lang="tr-TR" sz="1500" kern="1200" dirty="0"/>
        </a:p>
      </dsp:txBody>
      <dsp:txXfrm>
        <a:off x="370" y="648236"/>
        <a:ext cx="695516" cy="222565"/>
      </dsp:txXfrm>
    </dsp:sp>
    <dsp:sp modelId="{ED896834-A3FA-4B6A-B5F0-9525F3374282}">
      <dsp:nvSpPr>
        <dsp:cNvPr id="0" name=""/>
        <dsp:cNvSpPr/>
      </dsp:nvSpPr>
      <dsp:spPr>
        <a:xfrm>
          <a:off x="1015824" y="585640"/>
          <a:ext cx="347758" cy="347758"/>
        </a:xfrm>
        <a:prstGeom prst="arc">
          <a:avLst>
            <a:gd name="adj1" fmla="val 13200000"/>
            <a:gd name="adj2" fmla="val 192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172228-F67B-4979-BA11-9DA3F03B04F2}">
      <dsp:nvSpPr>
        <dsp:cNvPr id="0" name=""/>
        <dsp:cNvSpPr/>
      </dsp:nvSpPr>
      <dsp:spPr>
        <a:xfrm>
          <a:off x="1015824" y="585640"/>
          <a:ext cx="347758" cy="347758"/>
        </a:xfrm>
        <a:prstGeom prst="arc">
          <a:avLst>
            <a:gd name="adj1" fmla="val 2400000"/>
            <a:gd name="adj2" fmla="val 84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223C13-0EEC-4DC2-9053-E68B8D88E82B}">
      <dsp:nvSpPr>
        <dsp:cNvPr id="0" name=""/>
        <dsp:cNvSpPr/>
      </dsp:nvSpPr>
      <dsp:spPr>
        <a:xfrm>
          <a:off x="841945" y="648236"/>
          <a:ext cx="695516" cy="22256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 </a:t>
          </a:r>
          <a:endParaRPr lang="tr-TR" sz="1500" kern="1200" dirty="0"/>
        </a:p>
      </dsp:txBody>
      <dsp:txXfrm>
        <a:off x="841945" y="648236"/>
        <a:ext cx="695516" cy="2225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B41C4-D2D9-4935-9EA2-1E0400371736}">
      <dsp:nvSpPr>
        <dsp:cNvPr id="0" name=""/>
        <dsp:cNvSpPr/>
      </dsp:nvSpPr>
      <dsp:spPr>
        <a:xfrm>
          <a:off x="768916" y="439581"/>
          <a:ext cx="420787" cy="146058"/>
        </a:xfrm>
        <a:custGeom>
          <a:avLst/>
          <a:gdLst/>
          <a:ahLst/>
          <a:cxnLst/>
          <a:rect l="0" t="0" r="0" b="0"/>
          <a:pathLst>
            <a:path>
              <a:moveTo>
                <a:pt x="0" y="0"/>
              </a:moveTo>
              <a:lnTo>
                <a:pt x="0" y="73029"/>
              </a:lnTo>
              <a:lnTo>
                <a:pt x="420787" y="73029"/>
              </a:lnTo>
              <a:lnTo>
                <a:pt x="420787" y="14605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A07B51-DE1D-4106-BE9A-0BC2DA669894}">
      <dsp:nvSpPr>
        <dsp:cNvPr id="0" name=""/>
        <dsp:cNvSpPr/>
      </dsp:nvSpPr>
      <dsp:spPr>
        <a:xfrm>
          <a:off x="348129" y="439581"/>
          <a:ext cx="420787" cy="146058"/>
        </a:xfrm>
        <a:custGeom>
          <a:avLst/>
          <a:gdLst/>
          <a:ahLst/>
          <a:cxnLst/>
          <a:rect l="0" t="0" r="0" b="0"/>
          <a:pathLst>
            <a:path>
              <a:moveTo>
                <a:pt x="420787" y="0"/>
              </a:moveTo>
              <a:lnTo>
                <a:pt x="420787" y="73029"/>
              </a:lnTo>
              <a:lnTo>
                <a:pt x="0" y="73029"/>
              </a:lnTo>
              <a:lnTo>
                <a:pt x="0" y="14605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26C512-CE68-4EC3-BDB9-CC6C6520F2D2}">
      <dsp:nvSpPr>
        <dsp:cNvPr id="0" name=""/>
        <dsp:cNvSpPr/>
      </dsp:nvSpPr>
      <dsp:spPr>
        <a:xfrm>
          <a:off x="595037" y="91823"/>
          <a:ext cx="347758" cy="347758"/>
        </a:xfrm>
        <a:prstGeom prst="arc">
          <a:avLst>
            <a:gd name="adj1" fmla="val 13200000"/>
            <a:gd name="adj2" fmla="val 192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5F08A-2470-4456-B68A-9193C1B661D1}">
      <dsp:nvSpPr>
        <dsp:cNvPr id="0" name=""/>
        <dsp:cNvSpPr/>
      </dsp:nvSpPr>
      <dsp:spPr>
        <a:xfrm>
          <a:off x="595037" y="91823"/>
          <a:ext cx="347758" cy="347758"/>
        </a:xfrm>
        <a:prstGeom prst="arc">
          <a:avLst>
            <a:gd name="adj1" fmla="val 2400000"/>
            <a:gd name="adj2" fmla="val 84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7286CE-4EC8-4ECC-82D9-191926C32B1F}">
      <dsp:nvSpPr>
        <dsp:cNvPr id="0" name=""/>
        <dsp:cNvSpPr/>
      </dsp:nvSpPr>
      <dsp:spPr>
        <a:xfrm>
          <a:off x="421158" y="154419"/>
          <a:ext cx="695516" cy="22256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 </a:t>
          </a:r>
          <a:endParaRPr lang="tr-TR" sz="1500" kern="1200" dirty="0"/>
        </a:p>
      </dsp:txBody>
      <dsp:txXfrm>
        <a:off x="421158" y="154419"/>
        <a:ext cx="695516" cy="222565"/>
      </dsp:txXfrm>
    </dsp:sp>
    <dsp:sp modelId="{9109840A-7090-4B1F-89F2-F6CFDFC819DC}">
      <dsp:nvSpPr>
        <dsp:cNvPr id="0" name=""/>
        <dsp:cNvSpPr/>
      </dsp:nvSpPr>
      <dsp:spPr>
        <a:xfrm>
          <a:off x="174249" y="585640"/>
          <a:ext cx="347758" cy="347758"/>
        </a:xfrm>
        <a:prstGeom prst="arc">
          <a:avLst>
            <a:gd name="adj1" fmla="val 13200000"/>
            <a:gd name="adj2" fmla="val 192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D82B6-6618-48E0-9900-53CA9C4094E0}">
      <dsp:nvSpPr>
        <dsp:cNvPr id="0" name=""/>
        <dsp:cNvSpPr/>
      </dsp:nvSpPr>
      <dsp:spPr>
        <a:xfrm>
          <a:off x="174249" y="585640"/>
          <a:ext cx="347758" cy="347758"/>
        </a:xfrm>
        <a:prstGeom prst="arc">
          <a:avLst>
            <a:gd name="adj1" fmla="val 2400000"/>
            <a:gd name="adj2" fmla="val 84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45E0D0-0E58-403F-B542-E8C63408859C}">
      <dsp:nvSpPr>
        <dsp:cNvPr id="0" name=""/>
        <dsp:cNvSpPr/>
      </dsp:nvSpPr>
      <dsp:spPr>
        <a:xfrm>
          <a:off x="370" y="648236"/>
          <a:ext cx="695516" cy="22256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 </a:t>
          </a:r>
          <a:endParaRPr lang="tr-TR" sz="1500" kern="1200" dirty="0"/>
        </a:p>
      </dsp:txBody>
      <dsp:txXfrm>
        <a:off x="370" y="648236"/>
        <a:ext cx="695516" cy="222565"/>
      </dsp:txXfrm>
    </dsp:sp>
    <dsp:sp modelId="{ED896834-A3FA-4B6A-B5F0-9525F3374282}">
      <dsp:nvSpPr>
        <dsp:cNvPr id="0" name=""/>
        <dsp:cNvSpPr/>
      </dsp:nvSpPr>
      <dsp:spPr>
        <a:xfrm>
          <a:off x="1015824" y="585640"/>
          <a:ext cx="347758" cy="347758"/>
        </a:xfrm>
        <a:prstGeom prst="arc">
          <a:avLst>
            <a:gd name="adj1" fmla="val 13200000"/>
            <a:gd name="adj2" fmla="val 192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172228-F67B-4979-BA11-9DA3F03B04F2}">
      <dsp:nvSpPr>
        <dsp:cNvPr id="0" name=""/>
        <dsp:cNvSpPr/>
      </dsp:nvSpPr>
      <dsp:spPr>
        <a:xfrm>
          <a:off x="1015824" y="585640"/>
          <a:ext cx="347758" cy="347758"/>
        </a:xfrm>
        <a:prstGeom prst="arc">
          <a:avLst>
            <a:gd name="adj1" fmla="val 2400000"/>
            <a:gd name="adj2" fmla="val 84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223C13-0EEC-4DC2-9053-E68B8D88E82B}">
      <dsp:nvSpPr>
        <dsp:cNvPr id="0" name=""/>
        <dsp:cNvSpPr/>
      </dsp:nvSpPr>
      <dsp:spPr>
        <a:xfrm>
          <a:off x="841945" y="648236"/>
          <a:ext cx="695516" cy="22256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 </a:t>
          </a:r>
          <a:endParaRPr lang="tr-TR" sz="1500" kern="1200" dirty="0"/>
        </a:p>
      </dsp:txBody>
      <dsp:txXfrm>
        <a:off x="841945" y="648236"/>
        <a:ext cx="695516" cy="22256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715407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1013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8374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2117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0740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08960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7571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r>
              <a:rPr lang="tr-TR" dirty="0" err="1"/>
              <a:t>Director</a:t>
            </a:r>
            <a:r>
              <a:rPr lang="tr-TR" dirty="0"/>
              <a:t> </a:t>
            </a:r>
            <a:r>
              <a:rPr lang="tr-TR" dirty="0" err="1"/>
              <a:t>acts</a:t>
            </a:r>
            <a:r>
              <a:rPr lang="tr-TR" dirty="0"/>
              <a:t> as a sponsor </a:t>
            </a:r>
            <a:r>
              <a:rPr lang="tr-TR" dirty="0" err="1"/>
              <a:t>and</a:t>
            </a:r>
            <a:r>
              <a:rPr lang="tr-TR" dirty="0"/>
              <a:t> </a:t>
            </a:r>
            <a:r>
              <a:rPr lang="tr-TR" dirty="0" err="1"/>
              <a:t>handle</a:t>
            </a:r>
            <a:r>
              <a:rPr lang="tr-TR" dirty="0"/>
              <a:t> </a:t>
            </a:r>
            <a:r>
              <a:rPr lang="tr-TR" dirty="0" err="1"/>
              <a:t>any</a:t>
            </a:r>
            <a:r>
              <a:rPr lang="tr-TR" dirty="0"/>
              <a:t> </a:t>
            </a:r>
            <a:r>
              <a:rPr lang="tr-TR" dirty="0" err="1"/>
              <a:t>contradiction</a:t>
            </a:r>
            <a:r>
              <a:rPr lang="tr-TR" dirty="0"/>
              <a:t> in </a:t>
            </a:r>
            <a:r>
              <a:rPr lang="tr-TR" dirty="0" err="1"/>
              <a:t>the</a:t>
            </a:r>
            <a:r>
              <a:rPr lang="tr-TR" dirty="0"/>
              <a:t> </a:t>
            </a:r>
            <a:r>
              <a:rPr lang="tr-TR" dirty="0" err="1"/>
              <a:t>projects</a:t>
            </a:r>
            <a:endParaRPr lang="tr-TR" dirty="0"/>
          </a:p>
          <a:p>
            <a:r>
              <a:rPr lang="tr-TR" dirty="0" err="1"/>
              <a:t>Each</a:t>
            </a:r>
            <a:r>
              <a:rPr lang="tr-TR" dirty="0"/>
              <a:t> role has </a:t>
            </a:r>
            <a:r>
              <a:rPr lang="tr-TR" dirty="0" err="1"/>
              <a:t>only</a:t>
            </a:r>
            <a:r>
              <a:rPr lang="tr-TR" dirty="0"/>
              <a:t> </a:t>
            </a:r>
            <a:r>
              <a:rPr lang="tr-TR" dirty="0" err="1"/>
              <a:t>one</a:t>
            </a:r>
            <a:r>
              <a:rPr lang="tr-TR" dirty="0"/>
              <a:t> </a:t>
            </a:r>
            <a:r>
              <a:rPr lang="tr-TR" dirty="0" err="1"/>
              <a:t>person</a:t>
            </a:r>
            <a:r>
              <a:rPr lang="tr-TR" dirty="0"/>
              <a:t> </a:t>
            </a:r>
            <a:r>
              <a:rPr lang="tr-TR" dirty="0" err="1"/>
              <a:t>to</a:t>
            </a:r>
            <a:r>
              <a:rPr lang="tr-TR" dirty="0"/>
              <a:t> </a:t>
            </a:r>
            <a:r>
              <a:rPr lang="tr-TR" dirty="0" err="1"/>
              <a:t>report</a:t>
            </a:r>
            <a:r>
              <a:rPr lang="tr-TR" dirty="0"/>
              <a:t> </a:t>
            </a:r>
            <a:r>
              <a:rPr lang="tr-TR" dirty="0" err="1"/>
              <a:t>and</a:t>
            </a:r>
            <a:r>
              <a:rPr lang="tr-TR" dirty="0"/>
              <a:t> </a:t>
            </a:r>
            <a:r>
              <a:rPr lang="tr-TR" dirty="0" err="1"/>
              <a:t>this</a:t>
            </a:r>
            <a:r>
              <a:rPr lang="tr-TR" dirty="0"/>
              <a:t> </a:t>
            </a:r>
            <a:r>
              <a:rPr lang="tr-TR" dirty="0" err="1"/>
              <a:t>connections</a:t>
            </a:r>
            <a:r>
              <a:rPr lang="tr-TR" dirty="0"/>
              <a:t> </a:t>
            </a:r>
            <a:r>
              <a:rPr lang="tr-TR" dirty="0" err="1"/>
              <a:t>explained</a:t>
            </a:r>
            <a:r>
              <a:rPr lang="tr-TR" dirty="0"/>
              <a:t> </a:t>
            </a:r>
            <a:r>
              <a:rPr lang="tr-TR" dirty="0" err="1"/>
              <a:t>later</a:t>
            </a:r>
            <a:endParaRPr lang="tr-TR" dirty="0"/>
          </a:p>
          <a:p>
            <a:r>
              <a:rPr lang="tr-TR" dirty="0"/>
              <a:t>But </a:t>
            </a:r>
            <a:r>
              <a:rPr lang="tr-TR" dirty="0" err="1"/>
              <a:t>directors</a:t>
            </a:r>
            <a:r>
              <a:rPr lang="tr-TR" dirty="0"/>
              <a:t> has </a:t>
            </a:r>
            <a:r>
              <a:rPr lang="tr-TR" dirty="0" err="1"/>
              <a:t>direct</a:t>
            </a:r>
            <a:r>
              <a:rPr lang="tr-TR" dirty="0"/>
              <a:t> </a:t>
            </a:r>
            <a:r>
              <a:rPr lang="tr-TR" dirty="0" err="1"/>
              <a:t>informal</a:t>
            </a:r>
            <a:r>
              <a:rPr lang="tr-TR" dirty="0"/>
              <a:t> Access </a:t>
            </a:r>
            <a:r>
              <a:rPr lang="tr-TR" dirty="0" err="1"/>
              <a:t>to</a:t>
            </a:r>
            <a:r>
              <a:rPr lang="tr-TR" dirty="0"/>
              <a:t> </a:t>
            </a:r>
            <a:r>
              <a:rPr lang="tr-TR" dirty="0" err="1"/>
              <a:t>the</a:t>
            </a:r>
            <a:r>
              <a:rPr lang="tr-TR" dirty="0"/>
              <a:t> </a:t>
            </a:r>
            <a:r>
              <a:rPr lang="tr-TR" dirty="0" err="1"/>
              <a:t>all</a:t>
            </a:r>
            <a:r>
              <a:rPr lang="tr-TR" dirty="0"/>
              <a:t> </a:t>
            </a:r>
            <a:r>
              <a:rPr lang="tr-TR" dirty="0" err="1"/>
              <a:t>roles</a:t>
            </a:r>
            <a:r>
              <a:rPr lang="tr-TR" dirty="0"/>
              <a:t> in </a:t>
            </a:r>
            <a:r>
              <a:rPr lang="tr-TR" dirty="0" err="1"/>
              <a:t>company</a:t>
            </a:r>
            <a:r>
              <a:rPr lang="tr-TR" dirty="0"/>
              <a:t>. (At </a:t>
            </a:r>
            <a:r>
              <a:rPr lang="tr-TR" dirty="0" err="1"/>
              <a:t>least</a:t>
            </a:r>
            <a:r>
              <a:rPr lang="tr-TR" dirty="0"/>
              <a:t> in </a:t>
            </a:r>
            <a:r>
              <a:rPr lang="tr-TR" dirty="0" err="1"/>
              <a:t>this</a:t>
            </a:r>
            <a:r>
              <a:rPr lang="tr-TR" dirty="0"/>
              <a:t> Project)</a:t>
            </a:r>
          </a:p>
          <a:p>
            <a:r>
              <a:rPr lang="tr-TR" dirty="0" err="1"/>
              <a:t>Most</a:t>
            </a:r>
            <a:r>
              <a:rPr lang="tr-TR" dirty="0"/>
              <a:t> of </a:t>
            </a:r>
            <a:r>
              <a:rPr lang="tr-TR" dirty="0" err="1"/>
              <a:t>the</a:t>
            </a:r>
            <a:r>
              <a:rPr lang="tr-TR" dirty="0"/>
              <a:t> </a:t>
            </a:r>
            <a:r>
              <a:rPr lang="tr-TR" dirty="0" err="1"/>
              <a:t>assignments</a:t>
            </a:r>
            <a:r>
              <a:rPr lang="tr-TR" dirty="0"/>
              <a:t>, </a:t>
            </a:r>
            <a:r>
              <a:rPr lang="tr-TR" dirty="0" err="1"/>
              <a:t>and</a:t>
            </a:r>
            <a:r>
              <a:rPr lang="tr-TR" dirty="0"/>
              <a:t> </a:t>
            </a:r>
            <a:r>
              <a:rPr lang="tr-TR" dirty="0" err="1"/>
              <a:t>resource</a:t>
            </a:r>
            <a:r>
              <a:rPr lang="tr-TR" dirty="0"/>
              <a:t> </a:t>
            </a:r>
            <a:r>
              <a:rPr lang="tr-TR" dirty="0" err="1"/>
              <a:t>management</a:t>
            </a:r>
            <a:r>
              <a:rPr lang="tr-TR" dirty="0"/>
              <a:t> </a:t>
            </a:r>
            <a:r>
              <a:rPr lang="tr-TR" dirty="0" err="1"/>
              <a:t>decisions</a:t>
            </a:r>
            <a:r>
              <a:rPr lang="tr-TR" dirty="0"/>
              <a:t> </a:t>
            </a:r>
            <a:r>
              <a:rPr lang="tr-TR" dirty="0" err="1"/>
              <a:t>happens</a:t>
            </a:r>
            <a:r>
              <a:rPr lang="tr-TR" dirty="0"/>
              <a:t> </a:t>
            </a:r>
            <a:r>
              <a:rPr lang="tr-TR" dirty="0" err="1"/>
              <a:t>with</a:t>
            </a:r>
            <a:r>
              <a:rPr lang="tr-TR" dirty="0"/>
              <a:t> </a:t>
            </a:r>
            <a:r>
              <a:rPr lang="tr-TR" dirty="0" err="1"/>
              <a:t>the</a:t>
            </a:r>
            <a:r>
              <a:rPr lang="tr-TR" dirty="0"/>
              <a:t> </a:t>
            </a:r>
            <a:r>
              <a:rPr lang="tr-TR" dirty="0" err="1"/>
              <a:t>approval</a:t>
            </a:r>
            <a:r>
              <a:rPr lang="tr-TR" dirty="0"/>
              <a:t> of </a:t>
            </a:r>
            <a:r>
              <a:rPr lang="tr-TR" dirty="0" err="1"/>
              <a:t>director</a:t>
            </a:r>
            <a:r>
              <a:rPr lang="tr-TR" dirty="0"/>
              <a:t> </a:t>
            </a:r>
            <a:r>
              <a:rPr lang="tr-TR" dirty="0" err="1"/>
              <a:t>and</a:t>
            </a:r>
            <a:r>
              <a:rPr lang="tr-TR" dirty="0"/>
              <a:t> </a:t>
            </a:r>
            <a:r>
              <a:rPr lang="tr-TR" dirty="0" err="1"/>
              <a:t>if</a:t>
            </a:r>
            <a:r>
              <a:rPr lang="tr-TR" dirty="0"/>
              <a:t> </a:t>
            </a:r>
            <a:r>
              <a:rPr lang="tr-TR" dirty="0" err="1"/>
              <a:t>there</a:t>
            </a:r>
            <a:r>
              <a:rPr lang="tr-TR" dirty="0"/>
              <a:t> is a </a:t>
            </a:r>
            <a:r>
              <a:rPr lang="tr-TR" dirty="0" err="1"/>
              <a:t>request</a:t>
            </a:r>
            <a:r>
              <a:rPr lang="tr-TR" dirty="0"/>
              <a:t> </a:t>
            </a:r>
            <a:r>
              <a:rPr lang="tr-TR" dirty="0" err="1"/>
              <a:t>from</a:t>
            </a:r>
            <a:r>
              <a:rPr lang="tr-TR" dirty="0"/>
              <a:t> </a:t>
            </a:r>
            <a:r>
              <a:rPr lang="tr-TR" dirty="0" err="1"/>
              <a:t>upper</a:t>
            </a:r>
            <a:r>
              <a:rPr lang="tr-TR" dirty="0"/>
              <a:t> </a:t>
            </a:r>
            <a:r>
              <a:rPr lang="tr-TR" dirty="0" err="1"/>
              <a:t>management</a:t>
            </a:r>
            <a:r>
              <a:rPr lang="tr-TR" dirty="0"/>
              <a:t> </a:t>
            </a:r>
            <a:r>
              <a:rPr lang="tr-TR" dirty="0" err="1"/>
              <a:t>director</a:t>
            </a:r>
            <a:r>
              <a:rPr lang="tr-TR" dirty="0"/>
              <a:t> is </a:t>
            </a:r>
            <a:r>
              <a:rPr lang="tr-TR" dirty="0" err="1"/>
              <a:t>notified</a:t>
            </a:r>
            <a:endParaRPr lang="tr-TR" dirty="0"/>
          </a:p>
          <a:p>
            <a:endParaRPr lang="en-US" dirty="0"/>
          </a:p>
        </p:txBody>
      </p:sp>
    </p:spTree>
    <p:extLst>
      <p:ext uri="{BB962C8B-B14F-4D97-AF65-F5344CB8AC3E}">
        <p14:creationId xmlns:p14="http://schemas.microsoft.com/office/powerpoint/2010/main" val="346958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r>
              <a:rPr lang="tr-TR" dirty="0" err="1"/>
              <a:t>Director</a:t>
            </a:r>
            <a:r>
              <a:rPr lang="tr-TR" dirty="0"/>
              <a:t> </a:t>
            </a:r>
            <a:r>
              <a:rPr lang="tr-TR" dirty="0" err="1"/>
              <a:t>acts</a:t>
            </a:r>
            <a:r>
              <a:rPr lang="tr-TR" dirty="0"/>
              <a:t> as a sponsor </a:t>
            </a:r>
            <a:r>
              <a:rPr lang="tr-TR" dirty="0" err="1"/>
              <a:t>and</a:t>
            </a:r>
            <a:r>
              <a:rPr lang="tr-TR" dirty="0"/>
              <a:t> </a:t>
            </a:r>
            <a:r>
              <a:rPr lang="tr-TR" dirty="0" err="1"/>
              <a:t>handle</a:t>
            </a:r>
            <a:r>
              <a:rPr lang="tr-TR" dirty="0"/>
              <a:t> </a:t>
            </a:r>
            <a:r>
              <a:rPr lang="tr-TR" dirty="0" err="1"/>
              <a:t>any</a:t>
            </a:r>
            <a:r>
              <a:rPr lang="tr-TR" dirty="0"/>
              <a:t> </a:t>
            </a:r>
            <a:r>
              <a:rPr lang="tr-TR" dirty="0" err="1"/>
              <a:t>contradiction</a:t>
            </a:r>
            <a:r>
              <a:rPr lang="tr-TR" dirty="0"/>
              <a:t> in </a:t>
            </a:r>
            <a:r>
              <a:rPr lang="tr-TR" dirty="0" err="1"/>
              <a:t>the</a:t>
            </a:r>
            <a:r>
              <a:rPr lang="tr-TR" dirty="0"/>
              <a:t> </a:t>
            </a:r>
            <a:r>
              <a:rPr lang="tr-TR" dirty="0" err="1"/>
              <a:t>projects</a:t>
            </a:r>
            <a:endParaRPr lang="tr-TR" dirty="0"/>
          </a:p>
          <a:p>
            <a:r>
              <a:rPr lang="tr-TR" dirty="0" err="1"/>
              <a:t>Each</a:t>
            </a:r>
            <a:r>
              <a:rPr lang="tr-TR" dirty="0"/>
              <a:t> role has </a:t>
            </a:r>
            <a:r>
              <a:rPr lang="tr-TR" dirty="0" err="1"/>
              <a:t>only</a:t>
            </a:r>
            <a:r>
              <a:rPr lang="tr-TR" dirty="0"/>
              <a:t> </a:t>
            </a:r>
            <a:r>
              <a:rPr lang="tr-TR" dirty="0" err="1"/>
              <a:t>one</a:t>
            </a:r>
            <a:r>
              <a:rPr lang="tr-TR" dirty="0"/>
              <a:t> </a:t>
            </a:r>
            <a:r>
              <a:rPr lang="tr-TR" dirty="0" err="1"/>
              <a:t>person</a:t>
            </a:r>
            <a:r>
              <a:rPr lang="tr-TR" dirty="0"/>
              <a:t> </a:t>
            </a:r>
            <a:r>
              <a:rPr lang="tr-TR" dirty="0" err="1"/>
              <a:t>to</a:t>
            </a:r>
            <a:r>
              <a:rPr lang="tr-TR" dirty="0"/>
              <a:t> </a:t>
            </a:r>
            <a:r>
              <a:rPr lang="tr-TR" dirty="0" err="1"/>
              <a:t>report</a:t>
            </a:r>
            <a:r>
              <a:rPr lang="tr-TR" dirty="0"/>
              <a:t> </a:t>
            </a:r>
            <a:r>
              <a:rPr lang="tr-TR" dirty="0" err="1"/>
              <a:t>and</a:t>
            </a:r>
            <a:r>
              <a:rPr lang="tr-TR" dirty="0"/>
              <a:t> </a:t>
            </a:r>
            <a:r>
              <a:rPr lang="tr-TR" dirty="0" err="1"/>
              <a:t>this</a:t>
            </a:r>
            <a:r>
              <a:rPr lang="tr-TR" dirty="0"/>
              <a:t> </a:t>
            </a:r>
            <a:r>
              <a:rPr lang="tr-TR" dirty="0" err="1"/>
              <a:t>connections</a:t>
            </a:r>
            <a:r>
              <a:rPr lang="tr-TR" dirty="0"/>
              <a:t> </a:t>
            </a:r>
            <a:r>
              <a:rPr lang="tr-TR" dirty="0" err="1"/>
              <a:t>explained</a:t>
            </a:r>
            <a:r>
              <a:rPr lang="tr-TR" dirty="0"/>
              <a:t> </a:t>
            </a:r>
            <a:r>
              <a:rPr lang="tr-TR" dirty="0" err="1"/>
              <a:t>later</a:t>
            </a:r>
            <a:endParaRPr lang="tr-TR" dirty="0"/>
          </a:p>
          <a:p>
            <a:r>
              <a:rPr lang="tr-TR" dirty="0"/>
              <a:t>But </a:t>
            </a:r>
            <a:r>
              <a:rPr lang="tr-TR" dirty="0" err="1"/>
              <a:t>directors</a:t>
            </a:r>
            <a:r>
              <a:rPr lang="tr-TR" dirty="0"/>
              <a:t> has </a:t>
            </a:r>
            <a:r>
              <a:rPr lang="tr-TR" dirty="0" err="1"/>
              <a:t>direct</a:t>
            </a:r>
            <a:r>
              <a:rPr lang="tr-TR" dirty="0"/>
              <a:t> </a:t>
            </a:r>
            <a:r>
              <a:rPr lang="tr-TR" dirty="0" err="1"/>
              <a:t>informal</a:t>
            </a:r>
            <a:r>
              <a:rPr lang="tr-TR" dirty="0"/>
              <a:t> Access </a:t>
            </a:r>
            <a:r>
              <a:rPr lang="tr-TR" dirty="0" err="1"/>
              <a:t>to</a:t>
            </a:r>
            <a:r>
              <a:rPr lang="tr-TR" dirty="0"/>
              <a:t> </a:t>
            </a:r>
            <a:r>
              <a:rPr lang="tr-TR" dirty="0" err="1"/>
              <a:t>the</a:t>
            </a:r>
            <a:r>
              <a:rPr lang="tr-TR" dirty="0"/>
              <a:t> </a:t>
            </a:r>
            <a:r>
              <a:rPr lang="tr-TR" dirty="0" err="1"/>
              <a:t>all</a:t>
            </a:r>
            <a:r>
              <a:rPr lang="tr-TR" dirty="0"/>
              <a:t> </a:t>
            </a:r>
            <a:r>
              <a:rPr lang="tr-TR" dirty="0" err="1"/>
              <a:t>roles</a:t>
            </a:r>
            <a:r>
              <a:rPr lang="tr-TR" dirty="0"/>
              <a:t> in </a:t>
            </a:r>
            <a:r>
              <a:rPr lang="tr-TR" dirty="0" err="1"/>
              <a:t>company</a:t>
            </a:r>
            <a:r>
              <a:rPr lang="tr-TR" dirty="0"/>
              <a:t>. (At </a:t>
            </a:r>
            <a:r>
              <a:rPr lang="tr-TR" dirty="0" err="1"/>
              <a:t>least</a:t>
            </a:r>
            <a:r>
              <a:rPr lang="tr-TR" dirty="0"/>
              <a:t> in </a:t>
            </a:r>
            <a:r>
              <a:rPr lang="tr-TR" dirty="0" err="1"/>
              <a:t>this</a:t>
            </a:r>
            <a:r>
              <a:rPr lang="tr-TR" dirty="0"/>
              <a:t> Project)</a:t>
            </a:r>
          </a:p>
          <a:p>
            <a:r>
              <a:rPr lang="tr-TR" dirty="0" err="1"/>
              <a:t>Most</a:t>
            </a:r>
            <a:r>
              <a:rPr lang="tr-TR" dirty="0"/>
              <a:t> of </a:t>
            </a:r>
            <a:r>
              <a:rPr lang="tr-TR" dirty="0" err="1"/>
              <a:t>the</a:t>
            </a:r>
            <a:r>
              <a:rPr lang="tr-TR" dirty="0"/>
              <a:t> </a:t>
            </a:r>
            <a:r>
              <a:rPr lang="tr-TR" dirty="0" err="1"/>
              <a:t>assignments</a:t>
            </a:r>
            <a:r>
              <a:rPr lang="tr-TR" dirty="0"/>
              <a:t>, </a:t>
            </a:r>
            <a:r>
              <a:rPr lang="tr-TR" dirty="0" err="1"/>
              <a:t>and</a:t>
            </a:r>
            <a:r>
              <a:rPr lang="tr-TR" dirty="0"/>
              <a:t> </a:t>
            </a:r>
            <a:r>
              <a:rPr lang="tr-TR" dirty="0" err="1"/>
              <a:t>resource</a:t>
            </a:r>
            <a:r>
              <a:rPr lang="tr-TR" dirty="0"/>
              <a:t> </a:t>
            </a:r>
            <a:r>
              <a:rPr lang="tr-TR" dirty="0" err="1"/>
              <a:t>management</a:t>
            </a:r>
            <a:r>
              <a:rPr lang="tr-TR" dirty="0"/>
              <a:t> </a:t>
            </a:r>
            <a:r>
              <a:rPr lang="tr-TR" dirty="0" err="1"/>
              <a:t>decisions</a:t>
            </a:r>
            <a:r>
              <a:rPr lang="tr-TR" dirty="0"/>
              <a:t> </a:t>
            </a:r>
            <a:r>
              <a:rPr lang="tr-TR" dirty="0" err="1"/>
              <a:t>happens</a:t>
            </a:r>
            <a:r>
              <a:rPr lang="tr-TR" dirty="0"/>
              <a:t> </a:t>
            </a:r>
            <a:r>
              <a:rPr lang="tr-TR" dirty="0" err="1"/>
              <a:t>with</a:t>
            </a:r>
            <a:r>
              <a:rPr lang="tr-TR" dirty="0"/>
              <a:t> </a:t>
            </a:r>
            <a:r>
              <a:rPr lang="tr-TR" dirty="0" err="1"/>
              <a:t>the</a:t>
            </a:r>
            <a:r>
              <a:rPr lang="tr-TR" dirty="0"/>
              <a:t> </a:t>
            </a:r>
            <a:r>
              <a:rPr lang="tr-TR" dirty="0" err="1"/>
              <a:t>approval</a:t>
            </a:r>
            <a:r>
              <a:rPr lang="tr-TR" dirty="0"/>
              <a:t> of </a:t>
            </a:r>
            <a:r>
              <a:rPr lang="tr-TR" dirty="0" err="1"/>
              <a:t>director</a:t>
            </a:r>
            <a:r>
              <a:rPr lang="tr-TR" dirty="0"/>
              <a:t> </a:t>
            </a:r>
            <a:r>
              <a:rPr lang="tr-TR" dirty="0" err="1"/>
              <a:t>and</a:t>
            </a:r>
            <a:r>
              <a:rPr lang="tr-TR" dirty="0"/>
              <a:t> </a:t>
            </a:r>
            <a:r>
              <a:rPr lang="tr-TR" dirty="0" err="1"/>
              <a:t>if</a:t>
            </a:r>
            <a:r>
              <a:rPr lang="tr-TR" dirty="0"/>
              <a:t> </a:t>
            </a:r>
            <a:r>
              <a:rPr lang="tr-TR" dirty="0" err="1"/>
              <a:t>there</a:t>
            </a:r>
            <a:r>
              <a:rPr lang="tr-TR" dirty="0"/>
              <a:t> is a </a:t>
            </a:r>
            <a:r>
              <a:rPr lang="tr-TR" dirty="0" err="1"/>
              <a:t>request</a:t>
            </a:r>
            <a:r>
              <a:rPr lang="tr-TR" dirty="0"/>
              <a:t> </a:t>
            </a:r>
            <a:r>
              <a:rPr lang="tr-TR" dirty="0" err="1"/>
              <a:t>from</a:t>
            </a:r>
            <a:r>
              <a:rPr lang="tr-TR" dirty="0"/>
              <a:t> </a:t>
            </a:r>
            <a:r>
              <a:rPr lang="tr-TR" dirty="0" err="1"/>
              <a:t>upper</a:t>
            </a:r>
            <a:r>
              <a:rPr lang="tr-TR" dirty="0"/>
              <a:t> </a:t>
            </a:r>
            <a:r>
              <a:rPr lang="tr-TR" dirty="0" err="1"/>
              <a:t>management</a:t>
            </a:r>
            <a:r>
              <a:rPr lang="tr-TR" dirty="0"/>
              <a:t> </a:t>
            </a:r>
            <a:r>
              <a:rPr lang="tr-TR" dirty="0" err="1"/>
              <a:t>director</a:t>
            </a:r>
            <a:r>
              <a:rPr lang="tr-TR" dirty="0"/>
              <a:t> is </a:t>
            </a:r>
            <a:r>
              <a:rPr lang="tr-TR" dirty="0" err="1"/>
              <a:t>notified</a:t>
            </a:r>
            <a:endParaRPr lang="tr-TR" dirty="0"/>
          </a:p>
          <a:p>
            <a:endParaRPr lang="en-US" dirty="0"/>
          </a:p>
        </p:txBody>
      </p:sp>
    </p:spTree>
    <p:extLst>
      <p:ext uri="{BB962C8B-B14F-4D97-AF65-F5344CB8AC3E}">
        <p14:creationId xmlns:p14="http://schemas.microsoft.com/office/powerpoint/2010/main" val="2296423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sz="1100" kern="1200" dirty="0">
                <a:solidFill>
                  <a:schemeClr val="tx1"/>
                </a:solidFill>
                <a:effectLst/>
                <a:latin typeface="+mn-lt"/>
                <a:ea typeface="+mn-ea"/>
                <a:cs typeface="+mn-cs"/>
              </a:rPr>
              <a:t>This project has been managed using agile management techniques</a:t>
            </a:r>
          </a:p>
          <a:p>
            <a:pPr marL="0" lvl="0" indent="0">
              <a:spcBef>
                <a:spcPts val="0"/>
              </a:spcBef>
              <a:buNone/>
            </a:pPr>
            <a:r>
              <a:rPr lang="en-US" sz="1100" kern="1200" dirty="0">
                <a:solidFill>
                  <a:schemeClr val="tx1"/>
                </a:solidFill>
                <a:effectLst/>
                <a:latin typeface="+mn-lt"/>
                <a:ea typeface="+mn-ea"/>
                <a:cs typeface="+mn-cs"/>
              </a:rPr>
              <a:t>Rather than creating strict and binding schedules, agile techniques encourage flexible schedules to keep up with extreme flexibility of software industry. </a:t>
            </a:r>
          </a:p>
          <a:p>
            <a:pPr marL="0" lvl="0" indent="0">
              <a:spcBef>
                <a:spcPts val="0"/>
              </a:spcBef>
              <a:buNone/>
            </a:pPr>
            <a:r>
              <a:rPr lang="en-US" sz="1100" kern="1200" dirty="0">
                <a:solidFill>
                  <a:schemeClr val="tx1"/>
                </a:solidFill>
                <a:effectLst/>
                <a:latin typeface="+mn-lt"/>
                <a:ea typeface="+mn-ea"/>
                <a:cs typeface="+mn-cs"/>
              </a:rPr>
              <a:t>This </a:t>
            </a:r>
            <a:r>
              <a:rPr lang="en-US" sz="1100" kern="1200" dirty="0" err="1">
                <a:solidFill>
                  <a:schemeClr val="tx1"/>
                </a:solidFill>
                <a:effectLst/>
                <a:latin typeface="+mn-lt"/>
                <a:ea typeface="+mn-ea"/>
                <a:cs typeface="+mn-cs"/>
              </a:rPr>
              <a:t>flexibity</a:t>
            </a:r>
            <a:r>
              <a:rPr lang="en-US" sz="1100" kern="1200" dirty="0">
                <a:solidFill>
                  <a:schemeClr val="tx1"/>
                </a:solidFill>
                <a:effectLst/>
                <a:latin typeface="+mn-lt"/>
                <a:ea typeface="+mn-ea"/>
                <a:cs typeface="+mn-cs"/>
              </a:rPr>
              <a:t> also applies to the rules and roles</a:t>
            </a:r>
          </a:p>
          <a:p>
            <a:pPr marL="0" lvl="0" indent="0">
              <a:spcBef>
                <a:spcPts val="0"/>
              </a:spcBef>
              <a:buNone/>
            </a:pPr>
            <a:r>
              <a:rPr lang="en-US" dirty="0"/>
              <a:t>team leader and senior engineers do the work</a:t>
            </a:r>
          </a:p>
          <a:p>
            <a:pPr marL="0" lvl="0" indent="0">
              <a:spcBef>
                <a:spcPts val="0"/>
              </a:spcBef>
              <a:buNone/>
            </a:pPr>
            <a:r>
              <a:rPr lang="en-US" dirty="0"/>
              <a:t>Director and manager handles with middle management</a:t>
            </a:r>
          </a:p>
        </p:txBody>
      </p:sp>
    </p:spTree>
    <p:extLst>
      <p:ext uri="{BB962C8B-B14F-4D97-AF65-F5344CB8AC3E}">
        <p14:creationId xmlns:p14="http://schemas.microsoft.com/office/powerpoint/2010/main" val="3984979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r>
              <a:rPr lang="en-US" dirty="0"/>
              <a:t>Sometimes people from other departments also attends to the meeting to shape the product because it also affects them for example </a:t>
            </a:r>
          </a:p>
        </p:txBody>
      </p:sp>
    </p:spTree>
    <p:extLst>
      <p:ext uri="{BB962C8B-B14F-4D97-AF65-F5344CB8AC3E}">
        <p14:creationId xmlns:p14="http://schemas.microsoft.com/office/powerpoint/2010/main" val="601402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Kanban Boards used in this method</a:t>
            </a:r>
          </a:p>
          <a:p>
            <a:pPr marL="0" lvl="0" indent="0">
              <a:spcBef>
                <a:spcPts val="0"/>
              </a:spcBef>
              <a:buNone/>
            </a:pPr>
            <a:r>
              <a:rPr lang="en-US" dirty="0"/>
              <a:t>After work packages determined with meeting and according to the experience</a:t>
            </a:r>
          </a:p>
          <a:p>
            <a:pPr marL="0" lvl="0" indent="0">
              <a:spcBef>
                <a:spcPts val="0"/>
              </a:spcBef>
              <a:buNone/>
            </a:pPr>
            <a:r>
              <a:rPr lang="en-US" dirty="0"/>
              <a:t>Boards with TO DO. DOING. TESTING. DONE columns used for tracking</a:t>
            </a:r>
          </a:p>
          <a:p>
            <a:pPr marL="0" lvl="0" indent="0">
              <a:spcBef>
                <a:spcPts val="0"/>
              </a:spcBef>
              <a:buNone/>
            </a:pPr>
            <a:r>
              <a:rPr lang="en-US" dirty="0"/>
              <a:t>Kanban method used for distributing tasks and scheduling</a:t>
            </a:r>
            <a:endParaRPr dirty="0"/>
          </a:p>
        </p:txBody>
      </p:sp>
    </p:spTree>
    <p:extLst>
      <p:ext uri="{BB962C8B-B14F-4D97-AF65-F5344CB8AC3E}">
        <p14:creationId xmlns:p14="http://schemas.microsoft.com/office/powerpoint/2010/main" val="1625248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538092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FFB600"/>
        </a:solidFill>
        <a:effectLst/>
      </p:bgPr>
    </p:bg>
    <p:spTree>
      <p:nvGrpSpPr>
        <p:cNvPr id="1" name="Shape 9"/>
        <p:cNvGrpSpPr/>
        <p:nvPr/>
      </p:nvGrpSpPr>
      <p:grpSpPr>
        <a:xfrm>
          <a:off x="0" y="0"/>
          <a:ext cx="0" cy="0"/>
          <a:chOff x="0" y="0"/>
          <a:chExt cx="0" cy="0"/>
        </a:xfrm>
      </p:grpSpPr>
      <p:sp>
        <p:nvSpPr>
          <p:cNvPr id="10" name="Shape 10"/>
          <p:cNvSpPr/>
          <p:nvPr/>
        </p:nvSpPr>
        <p:spPr>
          <a:xfrm>
            <a:off x="390735" y="379877"/>
            <a:ext cx="8362529" cy="4383746"/>
          </a:xfrm>
          <a:custGeom>
            <a:avLst/>
            <a:gdLst/>
            <a:ahLst/>
            <a:cxnLst/>
            <a:rect l="0" t="0" r="0" b="0"/>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FFFF"/>
            </a:solidFill>
            <a:prstDash val="dot"/>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 name="Shape 11"/>
          <p:cNvSpPr txBox="1">
            <a:spLocks noGrp="1"/>
          </p:cNvSpPr>
          <p:nvPr>
            <p:ph type="ctrTitle"/>
          </p:nvPr>
        </p:nvSpPr>
        <p:spPr>
          <a:xfrm>
            <a:off x="685800" y="3287213"/>
            <a:ext cx="7772400" cy="1159800"/>
          </a:xfrm>
          <a:prstGeom prst="rect">
            <a:avLst/>
          </a:prstGeom>
        </p:spPr>
        <p:txBody>
          <a:bodyPr wrap="square" lIns="91425" tIns="91425" rIns="91425" bIns="91425" anchor="b" anchorCtr="0"/>
          <a:lstStyle>
            <a:lvl1pPr lvl="0">
              <a:spcBef>
                <a:spcPts val="0"/>
              </a:spcBef>
              <a:buClr>
                <a:srgbClr val="FFFFFF"/>
              </a:buClr>
              <a:buSzPts val="6000"/>
              <a:buNone/>
              <a:defRPr sz="6000">
                <a:solidFill>
                  <a:srgbClr val="FFFFFF"/>
                </a:solidFill>
              </a:defRPr>
            </a:lvl1pPr>
            <a:lvl2pPr lvl="1">
              <a:spcBef>
                <a:spcPts val="0"/>
              </a:spcBef>
              <a:buClr>
                <a:srgbClr val="FFFFFF"/>
              </a:buClr>
              <a:buSzPts val="6000"/>
              <a:buNone/>
              <a:defRPr sz="6000">
                <a:solidFill>
                  <a:srgbClr val="FFFFFF"/>
                </a:solidFill>
              </a:defRPr>
            </a:lvl2pPr>
            <a:lvl3pPr lvl="2">
              <a:spcBef>
                <a:spcPts val="0"/>
              </a:spcBef>
              <a:buClr>
                <a:srgbClr val="FFFFFF"/>
              </a:buClr>
              <a:buSzPts val="6000"/>
              <a:buNone/>
              <a:defRPr sz="6000">
                <a:solidFill>
                  <a:srgbClr val="FFFFFF"/>
                </a:solidFill>
              </a:defRPr>
            </a:lvl3pPr>
            <a:lvl4pPr lvl="3">
              <a:spcBef>
                <a:spcPts val="0"/>
              </a:spcBef>
              <a:buClr>
                <a:srgbClr val="FFFFFF"/>
              </a:buClr>
              <a:buSzPts val="6000"/>
              <a:buNone/>
              <a:defRPr sz="6000">
                <a:solidFill>
                  <a:srgbClr val="FFFFFF"/>
                </a:solidFill>
              </a:defRPr>
            </a:lvl4pPr>
            <a:lvl5pPr lvl="4">
              <a:spcBef>
                <a:spcPts val="0"/>
              </a:spcBef>
              <a:buClr>
                <a:srgbClr val="FFFFFF"/>
              </a:buClr>
              <a:buSzPts val="6000"/>
              <a:buNone/>
              <a:defRPr sz="6000">
                <a:solidFill>
                  <a:srgbClr val="FFFFFF"/>
                </a:solidFill>
              </a:defRPr>
            </a:lvl5pPr>
            <a:lvl6pPr lvl="5">
              <a:spcBef>
                <a:spcPts val="0"/>
              </a:spcBef>
              <a:buClr>
                <a:srgbClr val="FFFFFF"/>
              </a:buClr>
              <a:buSzPts val="6000"/>
              <a:buNone/>
              <a:defRPr sz="6000">
                <a:solidFill>
                  <a:srgbClr val="FFFFFF"/>
                </a:solidFill>
              </a:defRPr>
            </a:lvl6pPr>
            <a:lvl7pPr lvl="6">
              <a:spcBef>
                <a:spcPts val="0"/>
              </a:spcBef>
              <a:buClr>
                <a:srgbClr val="FFFFFF"/>
              </a:buClr>
              <a:buSzPts val="6000"/>
              <a:buNone/>
              <a:defRPr sz="6000">
                <a:solidFill>
                  <a:srgbClr val="FFFFFF"/>
                </a:solidFill>
              </a:defRPr>
            </a:lvl7pPr>
            <a:lvl8pPr lvl="7">
              <a:spcBef>
                <a:spcPts val="0"/>
              </a:spcBef>
              <a:buClr>
                <a:srgbClr val="FFFFFF"/>
              </a:buClr>
              <a:buSzPts val="6000"/>
              <a:buNone/>
              <a:defRPr sz="6000">
                <a:solidFill>
                  <a:srgbClr val="FFFFFF"/>
                </a:solidFill>
              </a:defRPr>
            </a:lvl8pPr>
            <a:lvl9pPr lvl="8">
              <a:spcBef>
                <a:spcPts val="0"/>
              </a:spcBef>
              <a:buClr>
                <a:srgbClr val="FFFFFF"/>
              </a:buClr>
              <a:buSzPts val="6000"/>
              <a:buNone/>
              <a:defRPr sz="6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bg>
      <p:bgPr>
        <a:solidFill>
          <a:srgbClr val="FFB600"/>
        </a:solidFill>
        <a:effectLst/>
      </p:bgPr>
    </p:bg>
    <p:spTree>
      <p:nvGrpSpPr>
        <p:cNvPr id="1" name="Shape 12"/>
        <p:cNvGrpSpPr/>
        <p:nvPr/>
      </p:nvGrpSpPr>
      <p:grpSpPr>
        <a:xfrm>
          <a:off x="0" y="0"/>
          <a:ext cx="0" cy="0"/>
          <a:chOff x="0" y="0"/>
          <a:chExt cx="0" cy="0"/>
        </a:xfrm>
      </p:grpSpPr>
      <p:sp>
        <p:nvSpPr>
          <p:cNvPr id="13" name="Shape 13"/>
          <p:cNvSpPr/>
          <p:nvPr/>
        </p:nvSpPr>
        <p:spPr>
          <a:xfrm>
            <a:off x="390735" y="379877"/>
            <a:ext cx="8362529" cy="4383746"/>
          </a:xfrm>
          <a:custGeom>
            <a:avLst/>
            <a:gdLst/>
            <a:ahLst/>
            <a:cxnLst/>
            <a:rect l="0" t="0" r="0" b="0"/>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434343"/>
            </a:solidFill>
            <a:prstDash val="dot"/>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 name="Shape 14"/>
          <p:cNvSpPr txBox="1">
            <a:spLocks noGrp="1"/>
          </p:cNvSpPr>
          <p:nvPr>
            <p:ph type="ctrTitle"/>
          </p:nvPr>
        </p:nvSpPr>
        <p:spPr>
          <a:xfrm>
            <a:off x="685800" y="2726342"/>
            <a:ext cx="7772400" cy="1159800"/>
          </a:xfrm>
          <a:prstGeom prst="rect">
            <a:avLst/>
          </a:prstGeom>
        </p:spPr>
        <p:txBody>
          <a:bodyPr wrap="square" lIns="91425" tIns="91425" rIns="91425" bIns="91425" anchor="b" anchorCtr="0"/>
          <a:lstStyle>
            <a:lvl1pPr lvl="0" rtl="0">
              <a:spcBef>
                <a:spcPts val="0"/>
              </a:spcBef>
              <a:buSzPts val="4800"/>
              <a:buNone/>
              <a:defRPr sz="4800"/>
            </a:lvl1pPr>
            <a:lvl2pPr lvl="1" rtl="0">
              <a:spcBef>
                <a:spcPts val="0"/>
              </a:spcBef>
              <a:buSzPts val="4800"/>
              <a:buNone/>
              <a:defRPr sz="4800"/>
            </a:lvl2pPr>
            <a:lvl3pPr lvl="2" rtl="0">
              <a:spcBef>
                <a:spcPts val="0"/>
              </a:spcBef>
              <a:buSzPts val="4800"/>
              <a:buNone/>
              <a:defRPr sz="4800"/>
            </a:lvl3pPr>
            <a:lvl4pPr lvl="3" rtl="0">
              <a:spcBef>
                <a:spcPts val="0"/>
              </a:spcBef>
              <a:buSzPts val="4800"/>
              <a:buNone/>
              <a:defRPr sz="4800"/>
            </a:lvl4pPr>
            <a:lvl5pPr lvl="4" rtl="0">
              <a:spcBef>
                <a:spcPts val="0"/>
              </a:spcBef>
              <a:buSzPts val="4800"/>
              <a:buNone/>
              <a:defRPr sz="4800"/>
            </a:lvl5pPr>
            <a:lvl6pPr lvl="5" rtl="0">
              <a:spcBef>
                <a:spcPts val="0"/>
              </a:spcBef>
              <a:buSzPts val="4800"/>
              <a:buNone/>
              <a:defRPr sz="4800"/>
            </a:lvl6pPr>
            <a:lvl7pPr lvl="6" rtl="0">
              <a:spcBef>
                <a:spcPts val="0"/>
              </a:spcBef>
              <a:buSzPts val="4800"/>
              <a:buNone/>
              <a:defRPr sz="4800"/>
            </a:lvl7pPr>
            <a:lvl8pPr lvl="7" rtl="0">
              <a:spcBef>
                <a:spcPts val="0"/>
              </a:spcBef>
              <a:buSzPts val="4800"/>
              <a:buNone/>
              <a:defRPr sz="4800"/>
            </a:lvl8pPr>
            <a:lvl9pPr lvl="8" rtl="0">
              <a:spcBef>
                <a:spcPts val="0"/>
              </a:spcBef>
              <a:buSzPts val="4800"/>
              <a:buNone/>
              <a:defRPr sz="4800"/>
            </a:lvl9pPr>
          </a:lstStyle>
          <a:p>
            <a:endParaRPr/>
          </a:p>
        </p:txBody>
      </p:sp>
      <p:sp>
        <p:nvSpPr>
          <p:cNvPr id="15" name="Shape 15"/>
          <p:cNvSpPr txBox="1">
            <a:spLocks noGrp="1"/>
          </p:cNvSpPr>
          <p:nvPr>
            <p:ph type="subTitle" idx="1"/>
          </p:nvPr>
        </p:nvSpPr>
        <p:spPr>
          <a:xfrm>
            <a:off x="685800" y="3830653"/>
            <a:ext cx="7772400" cy="784800"/>
          </a:xfrm>
          <a:prstGeom prst="rect">
            <a:avLst/>
          </a:prstGeom>
        </p:spPr>
        <p:txBody>
          <a:bodyPr wrap="square" lIns="91425" tIns="91425" rIns="91425" bIns="91425" anchor="t" anchorCtr="0"/>
          <a:lstStyle>
            <a:lvl1pPr lvl="0" rtl="0">
              <a:spcBef>
                <a:spcPts val="0"/>
              </a:spcBef>
              <a:buClr>
                <a:srgbClr val="FFFFFF"/>
              </a:buClr>
              <a:buSzPts val="1800"/>
              <a:buNone/>
              <a:defRPr>
                <a:solidFill>
                  <a:srgbClr val="FFFFFF"/>
                </a:solidFill>
              </a:defRPr>
            </a:lvl1pPr>
            <a:lvl2pPr lvl="1" rtl="0">
              <a:spcBef>
                <a:spcPts val="0"/>
              </a:spcBef>
              <a:buClr>
                <a:srgbClr val="FFFFFF"/>
              </a:buClr>
              <a:buSzPts val="3000"/>
              <a:buNone/>
              <a:defRPr sz="3000">
                <a:solidFill>
                  <a:srgbClr val="FFFFFF"/>
                </a:solidFill>
              </a:defRPr>
            </a:lvl2pPr>
            <a:lvl3pPr lvl="2" rtl="0">
              <a:spcBef>
                <a:spcPts val="0"/>
              </a:spcBef>
              <a:buClr>
                <a:srgbClr val="FFFFFF"/>
              </a:buClr>
              <a:buSzPts val="3000"/>
              <a:buNone/>
              <a:defRPr sz="3000">
                <a:solidFill>
                  <a:srgbClr val="FFFFFF"/>
                </a:solidFill>
              </a:defRPr>
            </a:lvl3pPr>
            <a:lvl4pPr lvl="3" rtl="0">
              <a:spcBef>
                <a:spcPts val="0"/>
              </a:spcBef>
              <a:buClr>
                <a:srgbClr val="FFFFFF"/>
              </a:buClr>
              <a:buSzPts val="3000"/>
              <a:buNone/>
              <a:defRPr sz="3000">
                <a:solidFill>
                  <a:srgbClr val="FFFFFF"/>
                </a:solidFill>
              </a:defRPr>
            </a:lvl4pPr>
            <a:lvl5pPr lvl="4" rtl="0">
              <a:spcBef>
                <a:spcPts val="0"/>
              </a:spcBef>
              <a:buClr>
                <a:srgbClr val="FFFFFF"/>
              </a:buClr>
              <a:buSzPts val="3000"/>
              <a:buNone/>
              <a:defRPr sz="3000">
                <a:solidFill>
                  <a:srgbClr val="FFFFFF"/>
                </a:solidFill>
              </a:defRPr>
            </a:lvl5pPr>
            <a:lvl6pPr lvl="5" rtl="0">
              <a:spcBef>
                <a:spcPts val="0"/>
              </a:spcBef>
              <a:buClr>
                <a:srgbClr val="FFFFFF"/>
              </a:buClr>
              <a:buSzPts val="3000"/>
              <a:buNone/>
              <a:defRPr sz="3000">
                <a:solidFill>
                  <a:srgbClr val="FFFFFF"/>
                </a:solidFill>
              </a:defRPr>
            </a:lvl6pPr>
            <a:lvl7pPr lvl="6" rtl="0">
              <a:spcBef>
                <a:spcPts val="0"/>
              </a:spcBef>
              <a:buClr>
                <a:srgbClr val="FFFFFF"/>
              </a:buClr>
              <a:buSzPts val="3000"/>
              <a:buNone/>
              <a:defRPr sz="3000">
                <a:solidFill>
                  <a:srgbClr val="FFFFFF"/>
                </a:solidFill>
              </a:defRPr>
            </a:lvl7pPr>
            <a:lvl8pPr lvl="7" rtl="0">
              <a:spcBef>
                <a:spcPts val="0"/>
              </a:spcBef>
              <a:buClr>
                <a:srgbClr val="FFFFFF"/>
              </a:buClr>
              <a:buSzPts val="3000"/>
              <a:buNone/>
              <a:defRPr sz="3000">
                <a:solidFill>
                  <a:srgbClr val="FFFFFF"/>
                </a:solidFill>
              </a:defRPr>
            </a:lvl8pPr>
            <a:lvl9pPr lvl="8" rtl="0">
              <a:spcBef>
                <a:spcPts val="0"/>
              </a:spcBef>
              <a:buClr>
                <a:srgbClr val="FFFFFF"/>
              </a:buClr>
              <a:buSzPts val="3000"/>
              <a:buNone/>
              <a:defRPr sz="30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1"/>
        <p:cNvGrpSpPr/>
        <p:nvPr/>
      </p:nvGrpSpPr>
      <p:grpSpPr>
        <a:xfrm>
          <a:off x="0" y="0"/>
          <a:ext cx="0" cy="0"/>
          <a:chOff x="0" y="0"/>
          <a:chExt cx="0" cy="0"/>
        </a:xfrm>
      </p:grpSpPr>
      <p:sp>
        <p:nvSpPr>
          <p:cNvPr id="22" name="Shape 22"/>
          <p:cNvSpPr/>
          <p:nvPr/>
        </p:nvSpPr>
        <p:spPr>
          <a:xfrm>
            <a:off x="390735" y="379877"/>
            <a:ext cx="8362529" cy="4383746"/>
          </a:xfrm>
          <a:custGeom>
            <a:avLst/>
            <a:gdLst/>
            <a:ahLst/>
            <a:cxnLst/>
            <a:rect l="0" t="0" r="0" b="0"/>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B600"/>
            </a:solidFill>
            <a:prstDash val="dot"/>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 name="Shape 23"/>
          <p:cNvSpPr txBox="1">
            <a:spLocks noGrp="1"/>
          </p:cNvSpPr>
          <p:nvPr>
            <p:ph type="title"/>
          </p:nvPr>
        </p:nvSpPr>
        <p:spPr>
          <a:xfrm>
            <a:off x="922000" y="891775"/>
            <a:ext cx="6866100" cy="857400"/>
          </a:xfrm>
          <a:prstGeom prst="rect">
            <a:avLst/>
          </a:prstGeom>
        </p:spPr>
        <p:txBody>
          <a:bodyPr wrap="square" lIns="91425" tIns="91425" rIns="91425" bIns="91425" anchor="t" anchorCtr="0"/>
          <a:lstStyle>
            <a:lvl1pPr lvl="0">
              <a:spcBef>
                <a:spcPts val="0"/>
              </a:spcBef>
              <a:buSzPts val="5800"/>
              <a:buNone/>
              <a:defRPr/>
            </a:lvl1pPr>
            <a:lvl2pPr lvl="1">
              <a:spcBef>
                <a:spcPts val="0"/>
              </a:spcBef>
              <a:buSzPts val="5800"/>
              <a:buNone/>
              <a:defRPr/>
            </a:lvl2pPr>
            <a:lvl3pPr lvl="2">
              <a:spcBef>
                <a:spcPts val="0"/>
              </a:spcBef>
              <a:buSzPts val="5800"/>
              <a:buNone/>
              <a:defRPr/>
            </a:lvl3pPr>
            <a:lvl4pPr lvl="3">
              <a:spcBef>
                <a:spcPts val="0"/>
              </a:spcBef>
              <a:buSzPts val="5800"/>
              <a:buNone/>
              <a:defRPr/>
            </a:lvl4pPr>
            <a:lvl5pPr lvl="4">
              <a:spcBef>
                <a:spcPts val="0"/>
              </a:spcBef>
              <a:buSzPts val="5800"/>
              <a:buNone/>
              <a:defRPr/>
            </a:lvl5pPr>
            <a:lvl6pPr lvl="5">
              <a:spcBef>
                <a:spcPts val="0"/>
              </a:spcBef>
              <a:buSzPts val="5800"/>
              <a:buNone/>
              <a:defRPr/>
            </a:lvl6pPr>
            <a:lvl7pPr lvl="6">
              <a:spcBef>
                <a:spcPts val="0"/>
              </a:spcBef>
              <a:buSzPts val="5800"/>
              <a:buNone/>
              <a:defRPr/>
            </a:lvl7pPr>
            <a:lvl8pPr lvl="7">
              <a:spcBef>
                <a:spcPts val="0"/>
              </a:spcBef>
              <a:buSzPts val="5800"/>
              <a:buNone/>
              <a:defRPr/>
            </a:lvl8pPr>
            <a:lvl9pPr lvl="8">
              <a:spcBef>
                <a:spcPts val="0"/>
              </a:spcBef>
              <a:buSzPts val="5800"/>
              <a:buNone/>
              <a:defRPr/>
            </a:lvl9pPr>
          </a:lstStyle>
          <a:p>
            <a:endParaRPr/>
          </a:p>
        </p:txBody>
      </p:sp>
      <p:sp>
        <p:nvSpPr>
          <p:cNvPr id="24" name="Shape 24"/>
          <p:cNvSpPr txBox="1">
            <a:spLocks noGrp="1"/>
          </p:cNvSpPr>
          <p:nvPr>
            <p:ph type="body" idx="1"/>
          </p:nvPr>
        </p:nvSpPr>
        <p:spPr>
          <a:xfrm>
            <a:off x="922000" y="1885951"/>
            <a:ext cx="6866100" cy="2366100"/>
          </a:xfrm>
          <a:prstGeom prst="rect">
            <a:avLst/>
          </a:prstGeom>
        </p:spPr>
        <p:txBody>
          <a:bodyPr wrap="square" lIns="91425" tIns="91425" rIns="91425" bIns="91425" anchor="t" anchorCtr="0"/>
          <a:lstStyle>
            <a:lvl1pPr lvl="0">
              <a:spcBef>
                <a:spcPts val="0"/>
              </a:spcBef>
              <a:buClr>
                <a:srgbClr val="FFB600"/>
              </a:buClr>
              <a:buSzPts val="1800"/>
              <a:buChar char="●"/>
              <a:defRPr/>
            </a:lvl1pPr>
            <a:lvl2pPr lvl="1">
              <a:spcBef>
                <a:spcPts val="0"/>
              </a:spcBef>
              <a:buClr>
                <a:srgbClr val="FFB600"/>
              </a:buClr>
              <a:buSzPts val="1800"/>
              <a:buChar char="○"/>
              <a:defRPr/>
            </a:lvl2pPr>
            <a:lvl3pPr lvl="2">
              <a:spcBef>
                <a:spcPts val="0"/>
              </a:spcBef>
              <a:buClr>
                <a:srgbClr val="FFB600"/>
              </a:buClr>
              <a:buSzPts val="1800"/>
              <a:buChar char="■"/>
              <a:defRPr/>
            </a:lvl3pPr>
            <a:lvl4pPr lvl="3">
              <a:spcBef>
                <a:spcPts val="0"/>
              </a:spcBef>
              <a:buSzPts val="1800"/>
              <a:buChar char="●"/>
              <a:defRPr/>
            </a:lvl4pPr>
            <a:lvl5pPr lvl="4">
              <a:spcBef>
                <a:spcPts val="0"/>
              </a:spcBef>
              <a:buSzPts val="1800"/>
              <a:buChar char="○"/>
              <a:defRPr/>
            </a:lvl5pPr>
            <a:lvl6pPr lvl="5">
              <a:spcBef>
                <a:spcPts val="0"/>
              </a:spcBef>
              <a:buSzPts val="1800"/>
              <a:buChar char="■"/>
              <a:defRPr/>
            </a:lvl6pPr>
            <a:lvl7pPr lvl="6">
              <a:spcBef>
                <a:spcPts val="0"/>
              </a:spcBef>
              <a:buSzPts val="1800"/>
              <a:buChar char="●"/>
              <a:defRPr/>
            </a:lvl7pPr>
            <a:lvl8pPr lvl="7">
              <a:spcBef>
                <a:spcPts val="0"/>
              </a:spcBef>
              <a:buSzPts val="1800"/>
              <a:buChar char="○"/>
              <a:defRPr/>
            </a:lvl8pPr>
            <a:lvl9pPr lvl="8">
              <a:spcBef>
                <a:spcPts val="0"/>
              </a:spcBef>
              <a:buSzPts val="1800"/>
              <a:buChar char="■"/>
              <a:defRPr/>
            </a:lvl9pPr>
          </a:lstStyle>
          <a:p>
            <a:endParaRPr/>
          </a:p>
        </p:txBody>
      </p:sp>
      <p:sp>
        <p:nvSpPr>
          <p:cNvPr id="25" name="Shape 25"/>
          <p:cNvSpPr txBox="1">
            <a:spLocks noGrp="1"/>
          </p:cNvSpPr>
          <p:nvPr>
            <p:ph type="sldNum" idx="12"/>
          </p:nvPr>
        </p:nvSpPr>
        <p:spPr>
          <a:xfrm>
            <a:off x="8604400" y="4590300"/>
            <a:ext cx="539700" cy="5532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rgbClr val="FFB600"/>
                </a:solidFill>
              </a:rPr>
              <a:t>‹#›</a:t>
            </a:fld>
            <a:endParaRPr lang="en">
              <a:solidFill>
                <a:srgbClr val="FFB6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6"/>
        <p:cNvGrpSpPr/>
        <p:nvPr/>
      </p:nvGrpSpPr>
      <p:grpSpPr>
        <a:xfrm>
          <a:off x="0" y="0"/>
          <a:ext cx="0" cy="0"/>
          <a:chOff x="0" y="0"/>
          <a:chExt cx="0" cy="0"/>
        </a:xfrm>
      </p:grpSpPr>
      <p:sp>
        <p:nvSpPr>
          <p:cNvPr id="27" name="Shape 27"/>
          <p:cNvSpPr/>
          <p:nvPr/>
        </p:nvSpPr>
        <p:spPr>
          <a:xfrm>
            <a:off x="390735" y="379877"/>
            <a:ext cx="8362529" cy="4383746"/>
          </a:xfrm>
          <a:custGeom>
            <a:avLst/>
            <a:gdLst/>
            <a:ahLst/>
            <a:cxnLst/>
            <a:rect l="0" t="0" r="0" b="0"/>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B600"/>
            </a:solidFill>
            <a:prstDash val="dot"/>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8" name="Shape 28"/>
          <p:cNvSpPr txBox="1">
            <a:spLocks noGrp="1"/>
          </p:cNvSpPr>
          <p:nvPr>
            <p:ph type="title"/>
          </p:nvPr>
        </p:nvSpPr>
        <p:spPr>
          <a:xfrm>
            <a:off x="922000" y="891775"/>
            <a:ext cx="6866100" cy="857400"/>
          </a:xfrm>
          <a:prstGeom prst="rect">
            <a:avLst/>
          </a:prstGeom>
        </p:spPr>
        <p:txBody>
          <a:bodyPr wrap="square" lIns="91425" tIns="91425" rIns="91425" bIns="91425" anchor="t" anchorCtr="0"/>
          <a:lstStyle>
            <a:lvl1pPr lvl="0">
              <a:spcBef>
                <a:spcPts val="0"/>
              </a:spcBef>
              <a:buSzPts val="5800"/>
              <a:buNone/>
              <a:defRPr/>
            </a:lvl1pPr>
            <a:lvl2pPr lvl="1">
              <a:spcBef>
                <a:spcPts val="0"/>
              </a:spcBef>
              <a:buSzPts val="5800"/>
              <a:buNone/>
              <a:defRPr/>
            </a:lvl2pPr>
            <a:lvl3pPr lvl="2">
              <a:spcBef>
                <a:spcPts val="0"/>
              </a:spcBef>
              <a:buSzPts val="5800"/>
              <a:buNone/>
              <a:defRPr/>
            </a:lvl3pPr>
            <a:lvl4pPr lvl="3">
              <a:spcBef>
                <a:spcPts val="0"/>
              </a:spcBef>
              <a:buSzPts val="5800"/>
              <a:buNone/>
              <a:defRPr/>
            </a:lvl4pPr>
            <a:lvl5pPr lvl="4">
              <a:spcBef>
                <a:spcPts val="0"/>
              </a:spcBef>
              <a:buSzPts val="5800"/>
              <a:buNone/>
              <a:defRPr/>
            </a:lvl5pPr>
            <a:lvl6pPr lvl="5">
              <a:spcBef>
                <a:spcPts val="0"/>
              </a:spcBef>
              <a:buSzPts val="5800"/>
              <a:buNone/>
              <a:defRPr/>
            </a:lvl6pPr>
            <a:lvl7pPr lvl="6">
              <a:spcBef>
                <a:spcPts val="0"/>
              </a:spcBef>
              <a:buSzPts val="5800"/>
              <a:buNone/>
              <a:defRPr/>
            </a:lvl7pPr>
            <a:lvl8pPr lvl="7">
              <a:spcBef>
                <a:spcPts val="0"/>
              </a:spcBef>
              <a:buSzPts val="5800"/>
              <a:buNone/>
              <a:defRPr/>
            </a:lvl8pPr>
            <a:lvl9pPr lvl="8">
              <a:spcBef>
                <a:spcPts val="0"/>
              </a:spcBef>
              <a:buSzPts val="5800"/>
              <a:buNone/>
              <a:defRPr/>
            </a:lvl9pPr>
          </a:lstStyle>
          <a:p>
            <a:endParaRPr/>
          </a:p>
        </p:txBody>
      </p:sp>
      <p:sp>
        <p:nvSpPr>
          <p:cNvPr id="29" name="Shape 29"/>
          <p:cNvSpPr txBox="1">
            <a:spLocks noGrp="1"/>
          </p:cNvSpPr>
          <p:nvPr>
            <p:ph type="body" idx="1"/>
          </p:nvPr>
        </p:nvSpPr>
        <p:spPr>
          <a:xfrm>
            <a:off x="922000" y="1887378"/>
            <a:ext cx="3543300" cy="30276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800"/>
              <a:buChar char="○"/>
              <a:defRPr/>
            </a:lvl2pPr>
            <a:lvl3pPr lvl="2">
              <a:spcBef>
                <a:spcPts val="0"/>
              </a:spcBef>
              <a:buSzPts val="1800"/>
              <a:buChar char="■"/>
              <a:defRPr/>
            </a:lvl3pPr>
            <a:lvl4pPr lvl="3">
              <a:spcBef>
                <a:spcPts val="0"/>
              </a:spcBef>
              <a:buSzPts val="1800"/>
              <a:buChar char="●"/>
              <a:defRPr/>
            </a:lvl4pPr>
            <a:lvl5pPr lvl="4">
              <a:spcBef>
                <a:spcPts val="0"/>
              </a:spcBef>
              <a:buSzPts val="1800"/>
              <a:buChar char="○"/>
              <a:defRPr/>
            </a:lvl5pPr>
            <a:lvl6pPr lvl="5">
              <a:spcBef>
                <a:spcPts val="0"/>
              </a:spcBef>
              <a:buSzPts val="1800"/>
              <a:buChar char="■"/>
              <a:defRPr/>
            </a:lvl6pPr>
            <a:lvl7pPr lvl="6">
              <a:spcBef>
                <a:spcPts val="0"/>
              </a:spcBef>
              <a:buSzPts val="1800"/>
              <a:buChar char="●"/>
              <a:defRPr/>
            </a:lvl7pPr>
            <a:lvl8pPr lvl="7">
              <a:spcBef>
                <a:spcPts val="0"/>
              </a:spcBef>
              <a:buSzPts val="1800"/>
              <a:buChar char="○"/>
              <a:defRPr/>
            </a:lvl8pPr>
            <a:lvl9pPr lvl="8">
              <a:spcBef>
                <a:spcPts val="0"/>
              </a:spcBef>
              <a:buSzPts val="1800"/>
              <a:buChar char="■"/>
              <a:defRPr/>
            </a:lvl9pPr>
          </a:lstStyle>
          <a:p>
            <a:endParaRPr/>
          </a:p>
        </p:txBody>
      </p:sp>
      <p:sp>
        <p:nvSpPr>
          <p:cNvPr id="30" name="Shape 30"/>
          <p:cNvSpPr txBox="1">
            <a:spLocks noGrp="1"/>
          </p:cNvSpPr>
          <p:nvPr>
            <p:ph type="body" idx="2"/>
          </p:nvPr>
        </p:nvSpPr>
        <p:spPr>
          <a:xfrm>
            <a:off x="4678687" y="1887378"/>
            <a:ext cx="3543300" cy="30276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800"/>
              <a:buChar char="○"/>
              <a:defRPr/>
            </a:lvl2pPr>
            <a:lvl3pPr lvl="2">
              <a:spcBef>
                <a:spcPts val="0"/>
              </a:spcBef>
              <a:buSzPts val="1800"/>
              <a:buChar char="■"/>
              <a:defRPr/>
            </a:lvl3pPr>
            <a:lvl4pPr lvl="3">
              <a:spcBef>
                <a:spcPts val="0"/>
              </a:spcBef>
              <a:buSzPts val="1800"/>
              <a:buChar char="●"/>
              <a:defRPr/>
            </a:lvl4pPr>
            <a:lvl5pPr lvl="4">
              <a:spcBef>
                <a:spcPts val="0"/>
              </a:spcBef>
              <a:buSzPts val="1800"/>
              <a:buChar char="○"/>
              <a:defRPr/>
            </a:lvl5pPr>
            <a:lvl6pPr lvl="5">
              <a:spcBef>
                <a:spcPts val="0"/>
              </a:spcBef>
              <a:buSzPts val="1800"/>
              <a:buChar char="■"/>
              <a:defRPr/>
            </a:lvl6pPr>
            <a:lvl7pPr lvl="6">
              <a:spcBef>
                <a:spcPts val="0"/>
              </a:spcBef>
              <a:buSzPts val="1800"/>
              <a:buChar char="●"/>
              <a:defRPr/>
            </a:lvl7pPr>
            <a:lvl8pPr lvl="7">
              <a:spcBef>
                <a:spcPts val="0"/>
              </a:spcBef>
              <a:buSzPts val="1800"/>
              <a:buChar char="○"/>
              <a:defRPr/>
            </a:lvl8pPr>
            <a:lvl9pPr lvl="8">
              <a:spcBef>
                <a:spcPts val="0"/>
              </a:spcBef>
              <a:buSzPts val="1800"/>
              <a:buChar char="■"/>
              <a:defRPr/>
            </a:lvl9pPr>
          </a:lstStyle>
          <a:p>
            <a:endParaRPr/>
          </a:p>
        </p:txBody>
      </p:sp>
      <p:sp>
        <p:nvSpPr>
          <p:cNvPr id="31" name="Shape 31"/>
          <p:cNvSpPr txBox="1">
            <a:spLocks noGrp="1"/>
          </p:cNvSpPr>
          <p:nvPr>
            <p:ph type="sldNum" idx="12"/>
          </p:nvPr>
        </p:nvSpPr>
        <p:spPr>
          <a:xfrm>
            <a:off x="8604400" y="4590300"/>
            <a:ext cx="539700" cy="5532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lank colored">
    <p:bg>
      <p:bgPr>
        <a:solidFill>
          <a:srgbClr val="FFB600"/>
        </a:solidFill>
        <a:effectLst/>
      </p:bgPr>
    </p:bg>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8604400" y="4590300"/>
            <a:ext cx="539700" cy="5532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
        <p:nvSpPr>
          <p:cNvPr id="52" name="Shape 52"/>
          <p:cNvSpPr/>
          <p:nvPr/>
        </p:nvSpPr>
        <p:spPr>
          <a:xfrm>
            <a:off x="390735" y="379877"/>
            <a:ext cx="8362529" cy="4383746"/>
          </a:xfrm>
          <a:custGeom>
            <a:avLst/>
            <a:gdLst/>
            <a:ahLst/>
            <a:cxnLst/>
            <a:rect l="0" t="0" r="0" b="0"/>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FFFF"/>
            </a:solidFill>
            <a:prstDash val="dot"/>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922000" y="891775"/>
            <a:ext cx="6866100" cy="857400"/>
          </a:xfrm>
          <a:prstGeom prst="rect">
            <a:avLst/>
          </a:prstGeom>
          <a:noFill/>
          <a:ln>
            <a:noFill/>
          </a:ln>
        </p:spPr>
        <p:txBody>
          <a:bodyPr wrap="square" lIns="91425" tIns="91425" rIns="91425" bIns="91425" anchor="t" anchorCtr="0"/>
          <a:lstStyle>
            <a:lvl1pPr lvl="0">
              <a:spcBef>
                <a:spcPts val="0"/>
              </a:spcBef>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1pPr>
            <a:lvl2pPr lvl="1">
              <a:spcBef>
                <a:spcPts val="0"/>
              </a:spcBef>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2pPr>
            <a:lvl3pPr lvl="2">
              <a:spcBef>
                <a:spcPts val="0"/>
              </a:spcBef>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3pPr>
            <a:lvl4pPr lvl="3">
              <a:spcBef>
                <a:spcPts val="0"/>
              </a:spcBef>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4pPr>
            <a:lvl5pPr lvl="4">
              <a:spcBef>
                <a:spcPts val="0"/>
              </a:spcBef>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5pPr>
            <a:lvl6pPr lvl="5">
              <a:spcBef>
                <a:spcPts val="0"/>
              </a:spcBef>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6pPr>
            <a:lvl7pPr lvl="6">
              <a:spcBef>
                <a:spcPts val="0"/>
              </a:spcBef>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7pPr>
            <a:lvl8pPr lvl="7">
              <a:spcBef>
                <a:spcPts val="0"/>
              </a:spcBef>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8pPr>
            <a:lvl9pPr lvl="8">
              <a:spcBef>
                <a:spcPts val="0"/>
              </a:spcBef>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9pPr>
          </a:lstStyle>
          <a:p>
            <a:endParaRPr/>
          </a:p>
        </p:txBody>
      </p:sp>
      <p:sp>
        <p:nvSpPr>
          <p:cNvPr id="7" name="Shape 7"/>
          <p:cNvSpPr txBox="1">
            <a:spLocks noGrp="1"/>
          </p:cNvSpPr>
          <p:nvPr>
            <p:ph type="body" idx="1"/>
          </p:nvPr>
        </p:nvSpPr>
        <p:spPr>
          <a:xfrm>
            <a:off x="922000" y="1885951"/>
            <a:ext cx="6866100" cy="2366100"/>
          </a:xfrm>
          <a:prstGeom prst="rect">
            <a:avLst/>
          </a:prstGeom>
          <a:noFill/>
          <a:ln>
            <a:noFill/>
          </a:ln>
        </p:spPr>
        <p:txBody>
          <a:bodyPr wrap="square" lIns="91425" tIns="91425" rIns="91425" bIns="91425" anchor="t" anchorCtr="0"/>
          <a:lstStyle>
            <a:lvl1pPr lvl="0">
              <a:spcBef>
                <a:spcPts val="600"/>
              </a:spcBef>
              <a:buClr>
                <a:srgbClr val="FFB600"/>
              </a:buClr>
              <a:buSzPts val="1800"/>
              <a:buFont typeface="Raleway Light"/>
              <a:buChar char="●"/>
              <a:defRPr sz="1800">
                <a:solidFill>
                  <a:srgbClr val="666666"/>
                </a:solidFill>
                <a:latin typeface="Raleway Light"/>
                <a:ea typeface="Raleway Light"/>
                <a:cs typeface="Raleway Light"/>
                <a:sym typeface="Raleway Light"/>
              </a:defRPr>
            </a:lvl1pPr>
            <a:lvl2pPr lvl="1">
              <a:spcBef>
                <a:spcPts val="480"/>
              </a:spcBef>
              <a:buClr>
                <a:srgbClr val="FFB600"/>
              </a:buClr>
              <a:buSzPts val="1800"/>
              <a:buFont typeface="Raleway Light"/>
              <a:buChar char="○"/>
              <a:defRPr sz="1800">
                <a:solidFill>
                  <a:srgbClr val="666666"/>
                </a:solidFill>
                <a:latin typeface="Raleway Light"/>
                <a:ea typeface="Raleway Light"/>
                <a:cs typeface="Raleway Light"/>
                <a:sym typeface="Raleway Light"/>
              </a:defRPr>
            </a:lvl2pPr>
            <a:lvl3pPr lvl="2">
              <a:spcBef>
                <a:spcPts val="480"/>
              </a:spcBef>
              <a:buClr>
                <a:srgbClr val="FFB600"/>
              </a:buClr>
              <a:buSzPts val="1800"/>
              <a:buFont typeface="Raleway Light"/>
              <a:buChar char="■"/>
              <a:defRPr sz="1800">
                <a:solidFill>
                  <a:srgbClr val="666666"/>
                </a:solidFill>
                <a:latin typeface="Raleway Light"/>
                <a:ea typeface="Raleway Light"/>
                <a:cs typeface="Raleway Light"/>
                <a:sym typeface="Raleway Light"/>
              </a:defRPr>
            </a:lvl3pPr>
            <a:lvl4pPr lvl="3">
              <a:spcBef>
                <a:spcPts val="360"/>
              </a:spcBef>
              <a:buClr>
                <a:srgbClr val="666666"/>
              </a:buClr>
              <a:buSzPts val="1800"/>
              <a:buFont typeface="Raleway Light"/>
              <a:buChar char="●"/>
              <a:defRPr sz="1800">
                <a:solidFill>
                  <a:srgbClr val="666666"/>
                </a:solidFill>
                <a:latin typeface="Raleway Light"/>
                <a:ea typeface="Raleway Light"/>
                <a:cs typeface="Raleway Light"/>
                <a:sym typeface="Raleway Light"/>
              </a:defRPr>
            </a:lvl4pPr>
            <a:lvl5pPr lvl="4">
              <a:spcBef>
                <a:spcPts val="360"/>
              </a:spcBef>
              <a:buClr>
                <a:srgbClr val="666666"/>
              </a:buClr>
              <a:buSzPts val="1800"/>
              <a:buFont typeface="Raleway Light"/>
              <a:buChar char="○"/>
              <a:defRPr sz="1800">
                <a:solidFill>
                  <a:srgbClr val="666666"/>
                </a:solidFill>
                <a:latin typeface="Raleway Light"/>
                <a:ea typeface="Raleway Light"/>
                <a:cs typeface="Raleway Light"/>
                <a:sym typeface="Raleway Light"/>
              </a:defRPr>
            </a:lvl5pPr>
            <a:lvl6pPr lvl="5">
              <a:spcBef>
                <a:spcPts val="360"/>
              </a:spcBef>
              <a:buClr>
                <a:srgbClr val="666666"/>
              </a:buClr>
              <a:buSzPts val="1800"/>
              <a:buFont typeface="Raleway Light"/>
              <a:buChar char="■"/>
              <a:defRPr sz="1800">
                <a:solidFill>
                  <a:srgbClr val="666666"/>
                </a:solidFill>
                <a:latin typeface="Raleway Light"/>
                <a:ea typeface="Raleway Light"/>
                <a:cs typeface="Raleway Light"/>
                <a:sym typeface="Raleway Light"/>
              </a:defRPr>
            </a:lvl6pPr>
            <a:lvl7pPr lvl="6">
              <a:spcBef>
                <a:spcPts val="360"/>
              </a:spcBef>
              <a:buClr>
                <a:srgbClr val="666666"/>
              </a:buClr>
              <a:buSzPts val="1800"/>
              <a:buFont typeface="Raleway Light"/>
              <a:buChar char="●"/>
              <a:defRPr sz="1800">
                <a:solidFill>
                  <a:srgbClr val="666666"/>
                </a:solidFill>
                <a:latin typeface="Raleway Light"/>
                <a:ea typeface="Raleway Light"/>
                <a:cs typeface="Raleway Light"/>
                <a:sym typeface="Raleway Light"/>
              </a:defRPr>
            </a:lvl7pPr>
            <a:lvl8pPr lvl="7">
              <a:spcBef>
                <a:spcPts val="360"/>
              </a:spcBef>
              <a:buClr>
                <a:srgbClr val="666666"/>
              </a:buClr>
              <a:buSzPts val="1800"/>
              <a:buFont typeface="Raleway Light"/>
              <a:buChar char="○"/>
              <a:defRPr sz="1800">
                <a:solidFill>
                  <a:srgbClr val="666666"/>
                </a:solidFill>
                <a:latin typeface="Raleway Light"/>
                <a:ea typeface="Raleway Light"/>
                <a:cs typeface="Raleway Light"/>
                <a:sym typeface="Raleway Light"/>
              </a:defRPr>
            </a:lvl8pPr>
            <a:lvl9pPr lvl="8">
              <a:spcBef>
                <a:spcPts val="360"/>
              </a:spcBef>
              <a:buClr>
                <a:srgbClr val="666666"/>
              </a:buClr>
              <a:buSzPts val="1800"/>
              <a:buFont typeface="Raleway Light"/>
              <a:buChar char="■"/>
              <a:defRPr sz="1800">
                <a:solidFill>
                  <a:srgbClr val="666666"/>
                </a:solidFill>
                <a:latin typeface="Raleway Light"/>
                <a:ea typeface="Raleway Light"/>
                <a:cs typeface="Raleway Light"/>
                <a:sym typeface="Raleway Light"/>
              </a:defRPr>
            </a:lvl9pPr>
          </a:lstStyle>
          <a:p>
            <a:endParaRPr/>
          </a:p>
        </p:txBody>
      </p:sp>
      <p:sp>
        <p:nvSpPr>
          <p:cNvPr id="8" name="Shape 8"/>
          <p:cNvSpPr txBox="1">
            <a:spLocks noGrp="1"/>
          </p:cNvSpPr>
          <p:nvPr>
            <p:ph type="sldNum" idx="12"/>
          </p:nvPr>
        </p:nvSpPr>
        <p:spPr>
          <a:xfrm>
            <a:off x="8604400" y="4590300"/>
            <a:ext cx="539700" cy="553200"/>
          </a:xfrm>
          <a:prstGeom prst="rect">
            <a:avLst/>
          </a:prstGeom>
          <a:noFill/>
          <a:ln>
            <a:noFill/>
          </a:ln>
        </p:spPr>
        <p:txBody>
          <a:bodyPr wrap="square" lIns="91425" tIns="91425" rIns="91425" bIns="91425" anchor="ctr" anchorCtr="0">
            <a:noAutofit/>
          </a:bodyPr>
          <a:lstStyle/>
          <a:p>
            <a:pPr marL="0" lvl="0" indent="0" algn="ctr">
              <a:spcBef>
                <a:spcPts val="0"/>
              </a:spcBef>
              <a:buNone/>
            </a:pPr>
            <a:fld id="{00000000-1234-1234-1234-123412341234}" type="slidenum">
              <a:rPr lang="en" sz="1300">
                <a:solidFill>
                  <a:srgbClr val="FFB600"/>
                </a:solidFill>
                <a:latin typeface="Raleway ExtraBold"/>
                <a:ea typeface="Raleway ExtraBold"/>
                <a:cs typeface="Raleway ExtraBold"/>
                <a:sym typeface="Raleway ExtraBold"/>
              </a:rPr>
              <a:t>‹#›</a:t>
            </a:fld>
            <a:endParaRPr lang="en" sz="1300">
              <a:solidFill>
                <a:srgbClr val="FFB600"/>
              </a:solidFill>
              <a:latin typeface="Raleway ExtraBold"/>
              <a:ea typeface="Raleway ExtraBold"/>
              <a:cs typeface="Raleway ExtraBold"/>
              <a:sym typeface="Raleway ExtraBo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9.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0.png"/><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pn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pn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3287213"/>
            <a:ext cx="7772400" cy="1159800"/>
          </a:xfrm>
          <a:prstGeom prst="rect">
            <a:avLst/>
          </a:prstGeom>
        </p:spPr>
        <p:txBody>
          <a:bodyPr wrap="square" lIns="91425" tIns="91425" rIns="91425" bIns="91425" anchor="b" anchorCtr="0">
            <a:noAutofit/>
          </a:bodyPr>
          <a:lstStyle/>
          <a:p>
            <a:pPr lvl="0"/>
            <a:r>
              <a:rPr lang="en-US" sz="4000" dirty="0"/>
              <a:t>Analysis of Project: </a:t>
            </a:r>
            <a:r>
              <a:rPr lang="en-US" sz="4000" dirty="0">
                <a:solidFill>
                  <a:schemeClr val="bg2">
                    <a:lumMod val="75000"/>
                  </a:schemeClr>
                </a:solidFill>
              </a:rPr>
              <a:t>Rewriting modules of sahibinden.com Android Mobile Application</a:t>
            </a:r>
            <a:endParaRPr lang="en" sz="4000" dirty="0">
              <a:solidFill>
                <a:schemeClr val="bg2">
                  <a:lumMod val="75000"/>
                </a:schemeClr>
              </a:solidFill>
            </a:endParaRPr>
          </a:p>
        </p:txBody>
      </p:sp>
      <p:sp>
        <p:nvSpPr>
          <p:cNvPr id="9" name="Shape 57">
            <a:extLst>
              <a:ext uri="{FF2B5EF4-FFF2-40B4-BE49-F238E27FC236}">
                <a16:creationId xmlns:a16="http://schemas.microsoft.com/office/drawing/2014/main" id="{BAE03E23-8C84-4970-8B6D-76A6483B3D26}"/>
              </a:ext>
            </a:extLst>
          </p:cNvPr>
          <p:cNvSpPr txBox="1">
            <a:spLocks/>
          </p:cNvSpPr>
          <p:nvPr/>
        </p:nvSpPr>
        <p:spPr>
          <a:xfrm>
            <a:off x="685800" y="239433"/>
            <a:ext cx="6073087" cy="11598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6000"/>
              <a:buFont typeface="Raleway ExtraBold"/>
              <a:buNone/>
              <a:defRPr sz="6000" b="0" i="0" u="none" strike="noStrike" cap="none">
                <a:solidFill>
                  <a:srgbClr val="FFFFFF"/>
                </a:solidFill>
                <a:latin typeface="Raleway ExtraBold"/>
                <a:ea typeface="Raleway ExtraBold"/>
                <a:cs typeface="Raleway ExtraBold"/>
                <a:sym typeface="Raleway ExtraBold"/>
              </a:defRPr>
            </a:lvl1pPr>
            <a:lvl2pPr lvl="1">
              <a:spcBef>
                <a:spcPts val="0"/>
              </a:spcBef>
              <a:buClr>
                <a:srgbClr val="FFFFFF"/>
              </a:buClr>
              <a:buSzPts val="6000"/>
              <a:buFont typeface="Raleway ExtraBold"/>
              <a:buNone/>
              <a:defRPr sz="6000">
                <a:solidFill>
                  <a:srgbClr val="FFFFFF"/>
                </a:solidFill>
                <a:latin typeface="Raleway ExtraBold"/>
                <a:ea typeface="Raleway ExtraBold"/>
                <a:cs typeface="Raleway ExtraBold"/>
                <a:sym typeface="Raleway ExtraBold"/>
              </a:defRPr>
            </a:lvl2pPr>
            <a:lvl3pPr lvl="2">
              <a:spcBef>
                <a:spcPts val="0"/>
              </a:spcBef>
              <a:buClr>
                <a:srgbClr val="FFFFFF"/>
              </a:buClr>
              <a:buSzPts val="6000"/>
              <a:buFont typeface="Raleway ExtraBold"/>
              <a:buNone/>
              <a:defRPr sz="6000">
                <a:solidFill>
                  <a:srgbClr val="FFFFFF"/>
                </a:solidFill>
                <a:latin typeface="Raleway ExtraBold"/>
                <a:ea typeface="Raleway ExtraBold"/>
                <a:cs typeface="Raleway ExtraBold"/>
                <a:sym typeface="Raleway ExtraBold"/>
              </a:defRPr>
            </a:lvl3pPr>
            <a:lvl4pPr lvl="3">
              <a:spcBef>
                <a:spcPts val="0"/>
              </a:spcBef>
              <a:buClr>
                <a:srgbClr val="FFFFFF"/>
              </a:buClr>
              <a:buSzPts val="6000"/>
              <a:buFont typeface="Raleway ExtraBold"/>
              <a:buNone/>
              <a:defRPr sz="6000">
                <a:solidFill>
                  <a:srgbClr val="FFFFFF"/>
                </a:solidFill>
                <a:latin typeface="Raleway ExtraBold"/>
                <a:ea typeface="Raleway ExtraBold"/>
                <a:cs typeface="Raleway ExtraBold"/>
                <a:sym typeface="Raleway ExtraBold"/>
              </a:defRPr>
            </a:lvl4pPr>
            <a:lvl5pPr lvl="4">
              <a:spcBef>
                <a:spcPts val="0"/>
              </a:spcBef>
              <a:buClr>
                <a:srgbClr val="FFFFFF"/>
              </a:buClr>
              <a:buSzPts val="6000"/>
              <a:buFont typeface="Raleway ExtraBold"/>
              <a:buNone/>
              <a:defRPr sz="6000">
                <a:solidFill>
                  <a:srgbClr val="FFFFFF"/>
                </a:solidFill>
                <a:latin typeface="Raleway ExtraBold"/>
                <a:ea typeface="Raleway ExtraBold"/>
                <a:cs typeface="Raleway ExtraBold"/>
                <a:sym typeface="Raleway ExtraBold"/>
              </a:defRPr>
            </a:lvl5pPr>
            <a:lvl6pPr lvl="5">
              <a:spcBef>
                <a:spcPts val="0"/>
              </a:spcBef>
              <a:buClr>
                <a:srgbClr val="FFFFFF"/>
              </a:buClr>
              <a:buSzPts val="6000"/>
              <a:buFont typeface="Raleway ExtraBold"/>
              <a:buNone/>
              <a:defRPr sz="6000">
                <a:solidFill>
                  <a:srgbClr val="FFFFFF"/>
                </a:solidFill>
                <a:latin typeface="Raleway ExtraBold"/>
                <a:ea typeface="Raleway ExtraBold"/>
                <a:cs typeface="Raleway ExtraBold"/>
                <a:sym typeface="Raleway ExtraBold"/>
              </a:defRPr>
            </a:lvl6pPr>
            <a:lvl7pPr lvl="6">
              <a:spcBef>
                <a:spcPts val="0"/>
              </a:spcBef>
              <a:buClr>
                <a:srgbClr val="FFFFFF"/>
              </a:buClr>
              <a:buSzPts val="6000"/>
              <a:buFont typeface="Raleway ExtraBold"/>
              <a:buNone/>
              <a:defRPr sz="6000">
                <a:solidFill>
                  <a:srgbClr val="FFFFFF"/>
                </a:solidFill>
                <a:latin typeface="Raleway ExtraBold"/>
                <a:ea typeface="Raleway ExtraBold"/>
                <a:cs typeface="Raleway ExtraBold"/>
                <a:sym typeface="Raleway ExtraBold"/>
              </a:defRPr>
            </a:lvl7pPr>
            <a:lvl8pPr lvl="7">
              <a:spcBef>
                <a:spcPts val="0"/>
              </a:spcBef>
              <a:buClr>
                <a:srgbClr val="FFFFFF"/>
              </a:buClr>
              <a:buSzPts val="6000"/>
              <a:buFont typeface="Raleway ExtraBold"/>
              <a:buNone/>
              <a:defRPr sz="6000">
                <a:solidFill>
                  <a:srgbClr val="FFFFFF"/>
                </a:solidFill>
                <a:latin typeface="Raleway ExtraBold"/>
                <a:ea typeface="Raleway ExtraBold"/>
                <a:cs typeface="Raleway ExtraBold"/>
                <a:sym typeface="Raleway ExtraBold"/>
              </a:defRPr>
            </a:lvl8pPr>
            <a:lvl9pPr lvl="8">
              <a:spcBef>
                <a:spcPts val="0"/>
              </a:spcBef>
              <a:buClr>
                <a:srgbClr val="FFFFFF"/>
              </a:buClr>
              <a:buSzPts val="6000"/>
              <a:buFont typeface="Raleway ExtraBold"/>
              <a:buNone/>
              <a:defRPr sz="6000">
                <a:solidFill>
                  <a:srgbClr val="FFFFFF"/>
                </a:solidFill>
                <a:latin typeface="Raleway ExtraBold"/>
                <a:ea typeface="Raleway ExtraBold"/>
                <a:cs typeface="Raleway ExtraBold"/>
                <a:sym typeface="Raleway ExtraBold"/>
              </a:defRPr>
            </a:lvl9pPr>
          </a:lstStyle>
          <a:p>
            <a:r>
              <a:rPr lang="en-US" sz="1800" dirty="0">
                <a:latin typeface="Nirmala UI" panose="020B0502040204020203" pitchFamily="34" charset="0"/>
                <a:cs typeface="Nirmala UI" panose="020B0502040204020203" pitchFamily="34" charset="0"/>
              </a:rPr>
              <a:t>Industrial Engineering Department</a:t>
            </a:r>
            <a:endParaRPr lang="tr-TR" sz="1800" dirty="0">
              <a:latin typeface="Nirmala UI" panose="020B0502040204020203" pitchFamily="34" charset="0"/>
              <a:cs typeface="Nirmala UI" panose="020B0502040204020203" pitchFamily="34" charset="0"/>
            </a:endParaRPr>
          </a:p>
          <a:p>
            <a:r>
              <a:rPr lang="en-US" sz="1800" dirty="0">
                <a:latin typeface="Nirmala UI" panose="020B0502040204020203" pitchFamily="34" charset="0"/>
                <a:cs typeface="Nirmala UI" panose="020B0502040204020203" pitchFamily="34" charset="0"/>
              </a:rPr>
              <a:t>Blg448</a:t>
            </a:r>
            <a:r>
              <a:rPr lang="tr-TR" sz="1800" dirty="0">
                <a:latin typeface="Nirmala UI" panose="020B0502040204020203" pitchFamily="34" charset="0"/>
                <a:cs typeface="Nirmala UI" panose="020B0502040204020203" pitchFamily="34" charset="0"/>
              </a:rPr>
              <a:t>E</a:t>
            </a:r>
            <a:r>
              <a:rPr lang="en-US" sz="1800" dirty="0">
                <a:latin typeface="Nirmala UI" panose="020B0502040204020203" pitchFamily="34" charset="0"/>
                <a:cs typeface="Nirmala UI" panose="020B0502040204020203" pitchFamily="34" charset="0"/>
              </a:rPr>
              <a:t> Project Management In Engineering</a:t>
            </a:r>
            <a:endParaRPr lang="tr-TR" sz="1800" dirty="0">
              <a:latin typeface="Nirmala UI" panose="020B0502040204020203" pitchFamily="34" charset="0"/>
              <a:cs typeface="Nirmala UI" panose="020B0502040204020203" pitchFamily="34" charset="0"/>
            </a:endParaRPr>
          </a:p>
          <a:p>
            <a:r>
              <a:rPr lang="en-US" sz="1800" dirty="0">
                <a:latin typeface="Nirmala UI" panose="020B0502040204020203" pitchFamily="34" charset="0"/>
                <a:cs typeface="Nirmala UI" panose="020B0502040204020203" pitchFamily="34" charset="0"/>
              </a:rPr>
              <a:t>Term Project</a:t>
            </a:r>
          </a:p>
        </p:txBody>
      </p:sp>
      <p:pic>
        <p:nvPicPr>
          <p:cNvPr id="11" name="Resim 10">
            <a:extLst>
              <a:ext uri="{FF2B5EF4-FFF2-40B4-BE49-F238E27FC236}">
                <a16:creationId xmlns:a16="http://schemas.microsoft.com/office/drawing/2014/main" id="{BBB59FC8-C0D5-46E4-8F88-CA20521433BF}"/>
              </a:ext>
            </a:extLst>
          </p:cNvPr>
          <p:cNvPicPr/>
          <p:nvPr/>
        </p:nvPicPr>
        <p:blipFill rotWithShape="1">
          <a:blip r:embed="rId3"/>
          <a:srcRect l="843" t="1728" r="684" b="2460"/>
          <a:stretch/>
        </p:blipFill>
        <p:spPr>
          <a:xfrm>
            <a:off x="7410451" y="962025"/>
            <a:ext cx="1688306" cy="359569"/>
          </a:xfrm>
          <a:prstGeom prst="rect">
            <a:avLst/>
          </a:prstGeom>
        </p:spPr>
      </p:pic>
      <p:pic>
        <p:nvPicPr>
          <p:cNvPr id="12" name="Resim 11" descr="C:\Users\yunus\AppData\Local\Temp\Rar$DRa0.456\ITU_LOGO\LOW\ITU_LOGO_PT295.png">
            <a:extLst>
              <a:ext uri="{FF2B5EF4-FFF2-40B4-BE49-F238E27FC236}">
                <a16:creationId xmlns:a16="http://schemas.microsoft.com/office/drawing/2014/main" id="{DB5DE542-924A-4BCA-B93D-D05DE6D652A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6176" y="239433"/>
            <a:ext cx="1209674" cy="6796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49000"/>
                    </a14:imgEffect>
                    <a14:imgEffect>
                      <a14:colorTemperature colorTemp="7083"/>
                    </a14:imgEffect>
                    <a14:imgEffect>
                      <a14:saturation sat="123000"/>
                    </a14:imgEffect>
                    <a14:imgEffect>
                      <a14:brightnessContrast bright="-11000" contrast="17000"/>
                    </a14:imgEffect>
                  </a14:imgLayer>
                </a14:imgProps>
              </a:ext>
            </a:extLst>
          </a:blip>
          <a:srcRect/>
          <a:stretch>
            <a:fillRect l="-13000" r="-13000"/>
          </a:stretch>
        </a:blipFill>
        <a:effectLst/>
      </p:bgPr>
    </p:bg>
    <p:spTree>
      <p:nvGrpSpPr>
        <p:cNvPr id="1" name="Shape 214"/>
        <p:cNvGrpSpPr/>
        <p:nvPr/>
      </p:nvGrpSpPr>
      <p:grpSpPr>
        <a:xfrm>
          <a:off x="0" y="0"/>
          <a:ext cx="0" cy="0"/>
          <a:chOff x="0" y="0"/>
          <a:chExt cx="0" cy="0"/>
        </a:xfrm>
      </p:grpSpPr>
      <p:sp>
        <p:nvSpPr>
          <p:cNvPr id="218" name="Shape 218"/>
          <p:cNvSpPr txBox="1">
            <a:spLocks noGrp="1"/>
          </p:cNvSpPr>
          <p:nvPr>
            <p:ph type="sldNum" idx="12"/>
          </p:nvPr>
        </p:nvSpPr>
        <p:spPr>
          <a:xfrm>
            <a:off x="8604400" y="4590300"/>
            <a:ext cx="539700" cy="5532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10</a:t>
            </a:fld>
            <a:endParaRPr lang="en"/>
          </a:p>
        </p:txBody>
      </p:sp>
      <p:pic>
        <p:nvPicPr>
          <p:cNvPr id="4" name="Picture 2" descr="Management icon ile ilgili görsel sonucu">
            <a:extLst>
              <a:ext uri="{FF2B5EF4-FFF2-40B4-BE49-F238E27FC236}">
                <a16:creationId xmlns:a16="http://schemas.microsoft.com/office/drawing/2014/main" id="{7AED72F4-2D56-4474-94C5-BEEDFFBD29FC}"/>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Glass/>
                    </a14:imgEffect>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7557291" y="36653"/>
            <a:ext cx="1496291" cy="1496291"/>
          </a:xfrm>
          <a:prstGeom prst="rect">
            <a:avLst/>
          </a:prstGeom>
          <a:noFill/>
          <a:extLst>
            <a:ext uri="{909E8E84-426E-40DD-AFC4-6F175D3DCCD1}">
              <a14:hiddenFill xmlns:a14="http://schemas.microsoft.com/office/drawing/2010/main">
                <a:solidFill>
                  <a:srgbClr val="FFFFFF"/>
                </a:solidFill>
              </a14:hiddenFill>
            </a:ext>
          </a:extLst>
        </p:spPr>
      </p:pic>
      <p:sp>
        <p:nvSpPr>
          <p:cNvPr id="8" name="Dikdörtgen 7">
            <a:extLst>
              <a:ext uri="{FF2B5EF4-FFF2-40B4-BE49-F238E27FC236}">
                <a16:creationId xmlns:a16="http://schemas.microsoft.com/office/drawing/2014/main" id="{132B74C0-27E7-4A7C-BC28-FFD91301D989}"/>
              </a:ext>
            </a:extLst>
          </p:cNvPr>
          <p:cNvSpPr/>
          <p:nvPr/>
        </p:nvSpPr>
        <p:spPr>
          <a:xfrm>
            <a:off x="5830620" y="3014081"/>
            <a:ext cx="3313380" cy="1723549"/>
          </a:xfrm>
          <a:prstGeom prst="rect">
            <a:avLst/>
          </a:prstGeom>
        </p:spPr>
        <p:txBody>
          <a:bodyPr wrap="square">
            <a:spAutoFit/>
          </a:bodyPr>
          <a:lstStyle/>
          <a:p>
            <a:r>
              <a:rPr lang="en-US" sz="5800" dirty="0">
                <a:solidFill>
                  <a:schemeClr val="bg1">
                    <a:lumMod val="95000"/>
                  </a:schemeClr>
                </a:solidFill>
                <a:latin typeface="Raleway ExtraBold"/>
                <a:sym typeface="Raleway ExtraBold"/>
              </a:rPr>
              <a:t>Kanban</a:t>
            </a:r>
          </a:p>
          <a:p>
            <a:r>
              <a:rPr lang="en-US" sz="4800" dirty="0">
                <a:solidFill>
                  <a:srgbClr val="FFB600"/>
                </a:solidFill>
                <a:latin typeface="Raleway ExtraBold"/>
                <a:sym typeface="Raleway ExtraBold"/>
              </a:rPr>
              <a:t>Method</a:t>
            </a:r>
            <a:endParaRPr lang="en-US" dirty="0"/>
          </a:p>
        </p:txBody>
      </p:sp>
    </p:spTree>
    <p:extLst>
      <p:ext uri="{BB962C8B-B14F-4D97-AF65-F5344CB8AC3E}">
        <p14:creationId xmlns:p14="http://schemas.microsoft.com/office/powerpoint/2010/main" val="894976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685800" y="2726342"/>
            <a:ext cx="7772400" cy="1159800"/>
          </a:xfrm>
          <a:prstGeom prst="rect">
            <a:avLst/>
          </a:prstGeom>
        </p:spPr>
        <p:txBody>
          <a:bodyPr wrap="square" lIns="91425" tIns="91425" rIns="91425" bIns="91425" anchor="b" anchorCtr="0">
            <a:noAutofit/>
          </a:bodyPr>
          <a:lstStyle/>
          <a:p>
            <a:pPr lvl="0"/>
            <a:r>
              <a:rPr lang="en-US" dirty="0"/>
              <a:t>Project Metrics</a:t>
            </a:r>
            <a:endParaRPr lang="en" dirty="0"/>
          </a:p>
        </p:txBody>
      </p:sp>
      <p:sp>
        <p:nvSpPr>
          <p:cNvPr id="89" name="Shape 89"/>
          <p:cNvSpPr txBox="1">
            <a:spLocks noGrp="1"/>
          </p:cNvSpPr>
          <p:nvPr>
            <p:ph type="subTitle" idx="1"/>
          </p:nvPr>
        </p:nvSpPr>
        <p:spPr>
          <a:xfrm>
            <a:off x="685800" y="3830653"/>
            <a:ext cx="7772400" cy="784800"/>
          </a:xfrm>
          <a:prstGeom prst="rect">
            <a:avLst/>
          </a:prstGeom>
        </p:spPr>
        <p:txBody>
          <a:bodyPr wrap="square" lIns="91425" tIns="91425" rIns="91425" bIns="91425" anchor="t" anchorCtr="0">
            <a:noAutofit/>
          </a:bodyPr>
          <a:lstStyle/>
          <a:p>
            <a:pPr lvl="0"/>
            <a:r>
              <a:rPr lang="en-US" dirty="0"/>
              <a:t>How the project evaluated</a:t>
            </a:r>
            <a:r>
              <a:rPr lang="tr-TR" dirty="0"/>
              <a:t>?</a:t>
            </a:r>
            <a:endParaRPr lang="en" dirty="0"/>
          </a:p>
        </p:txBody>
      </p:sp>
      <p:pic>
        <p:nvPicPr>
          <p:cNvPr id="4098" name="Picture 2" descr="project metrics icon ile ilgili görsel sonucu">
            <a:extLst>
              <a:ext uri="{FF2B5EF4-FFF2-40B4-BE49-F238E27FC236}">
                <a16:creationId xmlns:a16="http://schemas.microsoft.com/office/drawing/2014/main" id="{20D443F1-78DB-4BCA-850E-5B89E2412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100" y="-14589"/>
            <a:ext cx="1485900" cy="148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99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55000"/>
                    </a14:imgEffect>
                    <a14:imgEffect>
                      <a14:colorTemperature colorTemp="8572"/>
                    </a14:imgEffect>
                    <a14:imgEffect>
                      <a14:saturation sat="101000"/>
                    </a14:imgEffect>
                    <a14:imgEffect>
                      <a14:brightnessContrast bright="-48000" contrast="-19000"/>
                    </a14:imgEffect>
                  </a14:imgLayer>
                </a14:imgProps>
              </a:ext>
            </a:extLst>
          </a:blip>
          <a:srcRect/>
          <a:stretch>
            <a:fillRect l="-3000" r="-3000"/>
          </a:stretch>
        </a:blipFill>
        <a:effectLst/>
      </p:bgPr>
    </p:bg>
    <p:spTree>
      <p:nvGrpSpPr>
        <p:cNvPr id="1" name="Shape 214"/>
        <p:cNvGrpSpPr/>
        <p:nvPr/>
      </p:nvGrpSpPr>
      <p:grpSpPr>
        <a:xfrm>
          <a:off x="0" y="0"/>
          <a:ext cx="0" cy="0"/>
          <a:chOff x="0" y="0"/>
          <a:chExt cx="0" cy="0"/>
        </a:xfrm>
      </p:grpSpPr>
      <p:sp>
        <p:nvSpPr>
          <p:cNvPr id="218" name="Shape 218"/>
          <p:cNvSpPr txBox="1">
            <a:spLocks noGrp="1"/>
          </p:cNvSpPr>
          <p:nvPr>
            <p:ph type="sldNum" idx="12"/>
          </p:nvPr>
        </p:nvSpPr>
        <p:spPr>
          <a:xfrm>
            <a:off x="8604400" y="4590300"/>
            <a:ext cx="539700" cy="5532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12</a:t>
            </a:fld>
            <a:endParaRPr lang="en"/>
          </a:p>
        </p:txBody>
      </p:sp>
      <p:pic>
        <p:nvPicPr>
          <p:cNvPr id="5" name="Picture 2" descr="project metrics icon ile ilgili görsel sonucu">
            <a:extLst>
              <a:ext uri="{FF2B5EF4-FFF2-40B4-BE49-F238E27FC236}">
                <a16:creationId xmlns:a16="http://schemas.microsoft.com/office/drawing/2014/main" id="{DA1B011B-ADBF-4F48-A2CA-5AC96A435BE1}"/>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58100" y="-14589"/>
            <a:ext cx="1485900" cy="14859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o 5">
            <a:extLst>
              <a:ext uri="{FF2B5EF4-FFF2-40B4-BE49-F238E27FC236}">
                <a16:creationId xmlns:a16="http://schemas.microsoft.com/office/drawing/2014/main" id="{73314262-F83C-4AA9-ADA3-8D7293D76EEF}"/>
              </a:ext>
            </a:extLst>
          </p:cNvPr>
          <p:cNvGraphicFramePr>
            <a:graphicFrameLocks noGrp="1"/>
          </p:cNvGraphicFramePr>
          <p:nvPr>
            <p:extLst>
              <p:ext uri="{D42A27DB-BD31-4B8C-83A1-F6EECF244321}">
                <p14:modId xmlns:p14="http://schemas.microsoft.com/office/powerpoint/2010/main" val="4071381631"/>
              </p:ext>
            </p:extLst>
          </p:nvPr>
        </p:nvGraphicFramePr>
        <p:xfrm>
          <a:off x="556158" y="1014110"/>
          <a:ext cx="5539686" cy="2960370"/>
        </p:xfrm>
        <a:graphic>
          <a:graphicData uri="http://schemas.openxmlformats.org/drawingml/2006/table">
            <a:tbl>
              <a:tblPr firstRow="1" bandRow="1">
                <a:tableStyleId>{21E4AEA4-8DFA-4A89-87EB-49C32662AFE0}</a:tableStyleId>
              </a:tblPr>
              <a:tblGrid>
                <a:gridCol w="1846562">
                  <a:extLst>
                    <a:ext uri="{9D8B030D-6E8A-4147-A177-3AD203B41FA5}">
                      <a16:colId xmlns:a16="http://schemas.microsoft.com/office/drawing/2014/main" val="558548296"/>
                    </a:ext>
                  </a:extLst>
                </a:gridCol>
                <a:gridCol w="2304404">
                  <a:extLst>
                    <a:ext uri="{9D8B030D-6E8A-4147-A177-3AD203B41FA5}">
                      <a16:colId xmlns:a16="http://schemas.microsoft.com/office/drawing/2014/main" val="3798810177"/>
                    </a:ext>
                  </a:extLst>
                </a:gridCol>
                <a:gridCol w="1388720">
                  <a:extLst>
                    <a:ext uri="{9D8B030D-6E8A-4147-A177-3AD203B41FA5}">
                      <a16:colId xmlns:a16="http://schemas.microsoft.com/office/drawing/2014/main" val="1323371572"/>
                    </a:ext>
                  </a:extLst>
                </a:gridCol>
              </a:tblGrid>
              <a:tr h="592074">
                <a:tc>
                  <a:txBody>
                    <a:bodyPr/>
                    <a:lstStyle/>
                    <a:p>
                      <a:r>
                        <a:rPr lang="tr-TR" sz="1100" dirty="0" err="1"/>
                        <a:t>Metric</a:t>
                      </a:r>
                      <a:endParaRPr lang="tr-TR" sz="1100" dirty="0">
                        <a:latin typeface="Raleway" panose="020B0503030101060003" pitchFamily="34" charset="-94"/>
                        <a:cs typeface="Times New Roman" panose="02020603050405020304" pitchFamily="18" charset="0"/>
                      </a:endParaRPr>
                    </a:p>
                  </a:txBody>
                  <a:tcPr marL="71049" marR="71049" marT="35525" marB="35525"/>
                </a:tc>
                <a:tc>
                  <a:txBody>
                    <a:bodyPr/>
                    <a:lstStyle/>
                    <a:p>
                      <a:r>
                        <a:rPr lang="tr-TR" sz="1100" dirty="0"/>
                        <a:t>How</a:t>
                      </a:r>
                      <a:r>
                        <a:rPr lang="tr-TR" sz="1100" baseline="0" dirty="0"/>
                        <a:t> </a:t>
                      </a:r>
                      <a:r>
                        <a:rPr lang="tr-TR" sz="1100" baseline="0" dirty="0" err="1"/>
                        <a:t>to</a:t>
                      </a:r>
                      <a:r>
                        <a:rPr lang="tr-TR" sz="1100" baseline="0" dirty="0"/>
                        <a:t> </a:t>
                      </a:r>
                      <a:r>
                        <a:rPr lang="tr-TR" sz="1100" baseline="0" dirty="0" err="1"/>
                        <a:t>Evaluate</a:t>
                      </a:r>
                      <a:endParaRPr lang="tr-TR" sz="1100" dirty="0">
                        <a:latin typeface="Raleway" panose="020B0503030101060003" pitchFamily="34" charset="-94"/>
                        <a:cs typeface="Times New Roman" panose="02020603050405020304" pitchFamily="18" charset="0"/>
                      </a:endParaRPr>
                    </a:p>
                  </a:txBody>
                  <a:tcPr marL="71049" marR="71049" marT="35525" marB="35525"/>
                </a:tc>
                <a:tc>
                  <a:txBody>
                    <a:bodyPr/>
                    <a:lstStyle/>
                    <a:p>
                      <a:r>
                        <a:rPr lang="tr-TR" sz="1100" dirty="0" err="1"/>
                        <a:t>Importance</a:t>
                      </a:r>
                      <a:endParaRPr lang="tr-TR" sz="1100" dirty="0">
                        <a:latin typeface="Raleway" panose="020B0503030101060003" pitchFamily="34" charset="-94"/>
                        <a:cs typeface="Times New Roman" panose="02020603050405020304" pitchFamily="18" charset="0"/>
                      </a:endParaRPr>
                    </a:p>
                  </a:txBody>
                  <a:tcPr marL="71049" marR="71049" marT="35525" marB="35525"/>
                </a:tc>
                <a:extLst>
                  <a:ext uri="{0D108BD9-81ED-4DB2-BD59-A6C34878D82A}">
                    <a16:rowId xmlns:a16="http://schemas.microsoft.com/office/drawing/2014/main" val="1815774876"/>
                  </a:ext>
                </a:extLst>
              </a:tr>
              <a:tr h="592074">
                <a:tc>
                  <a:txBody>
                    <a:bodyPr/>
                    <a:lstStyle/>
                    <a:p>
                      <a:r>
                        <a:rPr lang="tr-TR" sz="1100" dirty="0" err="1"/>
                        <a:t>Traffic</a:t>
                      </a:r>
                      <a:r>
                        <a:rPr lang="tr-TR" sz="1100" dirty="0"/>
                        <a:t> Volume</a:t>
                      </a:r>
                      <a:endParaRPr lang="tr-TR" sz="1100" dirty="0">
                        <a:latin typeface="Raleway" panose="020B0503030101060003" pitchFamily="34" charset="-94"/>
                        <a:cs typeface="Times New Roman" panose="02020603050405020304" pitchFamily="18" charset="0"/>
                      </a:endParaRPr>
                    </a:p>
                  </a:txBody>
                  <a:tcPr marL="71049" marR="71049" marT="35525" marB="35525"/>
                </a:tc>
                <a:tc>
                  <a:txBody>
                    <a:bodyPr/>
                    <a:lstStyle/>
                    <a:p>
                      <a:r>
                        <a:rPr lang="tr-TR" sz="1100" dirty="0"/>
                        <a:t>Is </a:t>
                      </a:r>
                      <a:r>
                        <a:rPr lang="tr-TR" sz="1100" dirty="0" err="1"/>
                        <a:t>Increased</a:t>
                      </a:r>
                      <a:r>
                        <a:rPr lang="tr-TR" sz="1100" dirty="0"/>
                        <a:t>?</a:t>
                      </a:r>
                      <a:endParaRPr lang="tr-TR" sz="1100" dirty="0">
                        <a:latin typeface="Raleway" panose="020B0503030101060003" pitchFamily="34" charset="-94"/>
                        <a:cs typeface="Times New Roman" panose="02020603050405020304" pitchFamily="18" charset="0"/>
                      </a:endParaRPr>
                    </a:p>
                  </a:txBody>
                  <a:tcPr marL="71049" marR="71049" marT="35525" marB="35525"/>
                </a:tc>
                <a:tc>
                  <a:txBody>
                    <a:bodyPr/>
                    <a:lstStyle/>
                    <a:p>
                      <a:r>
                        <a:rPr lang="tr-TR" sz="1100" dirty="0"/>
                        <a:t>High</a:t>
                      </a:r>
                      <a:endParaRPr lang="tr-TR" sz="1100" dirty="0">
                        <a:latin typeface="Raleway" panose="020B0503030101060003" pitchFamily="34" charset="-94"/>
                        <a:cs typeface="Times New Roman" panose="02020603050405020304" pitchFamily="18" charset="0"/>
                      </a:endParaRPr>
                    </a:p>
                  </a:txBody>
                  <a:tcPr marL="71049" marR="71049" marT="35525" marB="35525"/>
                </a:tc>
                <a:extLst>
                  <a:ext uri="{0D108BD9-81ED-4DB2-BD59-A6C34878D82A}">
                    <a16:rowId xmlns:a16="http://schemas.microsoft.com/office/drawing/2014/main" val="1102794417"/>
                  </a:ext>
                </a:extLst>
              </a:tr>
              <a:tr h="592074">
                <a:tc>
                  <a:txBody>
                    <a:bodyPr/>
                    <a:lstStyle/>
                    <a:p>
                      <a:r>
                        <a:rPr lang="tr-TR" sz="1100" dirty="0"/>
                        <a:t>Time </a:t>
                      </a:r>
                      <a:r>
                        <a:rPr lang="tr-TR" sz="1100" dirty="0" err="1"/>
                        <a:t>Spent</a:t>
                      </a:r>
                      <a:endParaRPr lang="tr-TR" sz="1100" dirty="0">
                        <a:latin typeface="Raleway" panose="020B0503030101060003" pitchFamily="34" charset="-94"/>
                        <a:cs typeface="Times New Roman" panose="02020603050405020304" pitchFamily="18" charset="0"/>
                      </a:endParaRPr>
                    </a:p>
                  </a:txBody>
                  <a:tcPr marL="71049" marR="71049" marT="35525" marB="3552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100" dirty="0"/>
                        <a:t>Is </a:t>
                      </a:r>
                      <a:r>
                        <a:rPr lang="tr-TR" sz="1100" dirty="0" err="1"/>
                        <a:t>Increased</a:t>
                      </a:r>
                      <a:r>
                        <a:rPr lang="tr-TR" sz="110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tr-TR" sz="1100" dirty="0"/>
                        <a:t>Case </a:t>
                      </a:r>
                      <a:r>
                        <a:rPr lang="tr-TR" sz="1100" dirty="0" err="1"/>
                        <a:t>by</a:t>
                      </a:r>
                      <a:r>
                        <a:rPr lang="tr-TR" sz="1100" dirty="0"/>
                        <a:t> Case</a:t>
                      </a:r>
                      <a:r>
                        <a:rPr lang="tr-TR" sz="1100" baseline="0" dirty="0"/>
                        <a:t> </a:t>
                      </a:r>
                      <a:r>
                        <a:rPr lang="tr-TR" sz="1100" baseline="0" dirty="0" err="1"/>
                        <a:t>evaluation</a:t>
                      </a:r>
                      <a:endParaRPr lang="tr-TR" sz="1100" dirty="0"/>
                    </a:p>
                    <a:p>
                      <a:endParaRPr lang="tr-TR" sz="1100" dirty="0">
                        <a:latin typeface="Raleway" panose="020B0503030101060003" pitchFamily="34" charset="-94"/>
                        <a:cs typeface="Times New Roman" panose="02020603050405020304" pitchFamily="18" charset="0"/>
                      </a:endParaRPr>
                    </a:p>
                  </a:txBody>
                  <a:tcPr marL="71049" marR="71049" marT="35525" marB="35525"/>
                </a:tc>
                <a:tc>
                  <a:txBody>
                    <a:bodyPr/>
                    <a:lstStyle/>
                    <a:p>
                      <a:r>
                        <a:rPr lang="tr-TR" sz="1100" dirty="0"/>
                        <a:t>Case </a:t>
                      </a:r>
                      <a:r>
                        <a:rPr lang="tr-TR" sz="1100" dirty="0" err="1"/>
                        <a:t>by</a:t>
                      </a:r>
                      <a:r>
                        <a:rPr lang="tr-TR" sz="1100" dirty="0"/>
                        <a:t> Case</a:t>
                      </a:r>
                      <a:endParaRPr lang="tr-TR" sz="1100" dirty="0">
                        <a:latin typeface="Raleway" panose="020B0503030101060003" pitchFamily="34" charset="-94"/>
                        <a:cs typeface="Times New Roman" panose="02020603050405020304" pitchFamily="18" charset="0"/>
                      </a:endParaRPr>
                    </a:p>
                  </a:txBody>
                  <a:tcPr marL="71049" marR="71049" marT="35525" marB="35525"/>
                </a:tc>
                <a:extLst>
                  <a:ext uri="{0D108BD9-81ED-4DB2-BD59-A6C34878D82A}">
                    <a16:rowId xmlns:a16="http://schemas.microsoft.com/office/drawing/2014/main" val="473850982"/>
                  </a:ext>
                </a:extLst>
              </a:tr>
              <a:tr h="592074">
                <a:tc>
                  <a:txBody>
                    <a:bodyPr/>
                    <a:lstStyle/>
                    <a:p>
                      <a:r>
                        <a:rPr lang="tr-TR" sz="1100" dirty="0" err="1"/>
                        <a:t>Bug</a:t>
                      </a:r>
                      <a:r>
                        <a:rPr lang="tr-TR" sz="1100" dirty="0"/>
                        <a:t> </a:t>
                      </a:r>
                      <a:r>
                        <a:rPr lang="tr-TR" sz="1100" dirty="0" err="1"/>
                        <a:t>Count</a:t>
                      </a:r>
                      <a:endParaRPr lang="tr-TR" sz="1100" dirty="0">
                        <a:latin typeface="Raleway" panose="020B0503030101060003" pitchFamily="34" charset="-94"/>
                        <a:cs typeface="Times New Roman" panose="02020603050405020304" pitchFamily="18" charset="0"/>
                      </a:endParaRPr>
                    </a:p>
                  </a:txBody>
                  <a:tcPr marL="71049" marR="71049" marT="35525" marB="35525"/>
                </a:tc>
                <a:tc>
                  <a:txBody>
                    <a:bodyPr/>
                    <a:lstStyle/>
                    <a:p>
                      <a:r>
                        <a:rPr lang="tr-TR" sz="1100" dirty="0"/>
                        <a:t>Is </a:t>
                      </a:r>
                      <a:r>
                        <a:rPr lang="tr-TR" sz="1100" dirty="0" err="1"/>
                        <a:t>Increased</a:t>
                      </a:r>
                      <a:r>
                        <a:rPr lang="tr-TR" sz="1100" dirty="0"/>
                        <a:t>?</a:t>
                      </a:r>
                      <a:endParaRPr lang="tr-TR" sz="1100" dirty="0">
                        <a:latin typeface="Raleway" panose="020B0503030101060003" pitchFamily="34" charset="-94"/>
                        <a:cs typeface="Times New Roman" panose="02020603050405020304" pitchFamily="18" charset="0"/>
                      </a:endParaRPr>
                    </a:p>
                  </a:txBody>
                  <a:tcPr marL="71049" marR="71049" marT="35525" marB="35525"/>
                </a:tc>
                <a:tc>
                  <a:txBody>
                    <a:bodyPr/>
                    <a:lstStyle/>
                    <a:p>
                      <a:r>
                        <a:rPr lang="tr-TR" sz="1100" dirty="0" err="1"/>
                        <a:t>Medium</a:t>
                      </a:r>
                      <a:endParaRPr lang="tr-TR" sz="1100" dirty="0">
                        <a:latin typeface="Raleway" panose="020B0503030101060003" pitchFamily="34" charset="-94"/>
                        <a:cs typeface="Times New Roman" panose="02020603050405020304" pitchFamily="18" charset="0"/>
                      </a:endParaRPr>
                    </a:p>
                  </a:txBody>
                  <a:tcPr marL="71049" marR="71049" marT="35525" marB="35525"/>
                </a:tc>
                <a:extLst>
                  <a:ext uri="{0D108BD9-81ED-4DB2-BD59-A6C34878D82A}">
                    <a16:rowId xmlns:a16="http://schemas.microsoft.com/office/drawing/2014/main" val="1994985513"/>
                  </a:ext>
                </a:extLst>
              </a:tr>
              <a:tr h="592074">
                <a:tc>
                  <a:txBody>
                    <a:bodyPr/>
                    <a:lstStyle/>
                    <a:p>
                      <a:r>
                        <a:rPr lang="tr-TR" sz="1100" dirty="0"/>
                        <a:t>User </a:t>
                      </a:r>
                      <a:r>
                        <a:rPr lang="tr-TR" sz="1100" dirty="0" err="1"/>
                        <a:t>Count</a:t>
                      </a:r>
                      <a:endParaRPr lang="tr-TR" sz="1100" dirty="0">
                        <a:latin typeface="Raleway" panose="020B0503030101060003" pitchFamily="34" charset="-94"/>
                        <a:cs typeface="Times New Roman" panose="02020603050405020304" pitchFamily="18" charset="0"/>
                      </a:endParaRPr>
                    </a:p>
                  </a:txBody>
                  <a:tcPr marL="71049" marR="71049" marT="35525" marB="3552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100" dirty="0"/>
                        <a:t>Is </a:t>
                      </a:r>
                      <a:r>
                        <a:rPr lang="tr-TR" sz="1100" dirty="0" err="1"/>
                        <a:t>Increased</a:t>
                      </a:r>
                      <a:r>
                        <a:rPr lang="tr-TR" sz="1100" dirty="0"/>
                        <a:t>?</a:t>
                      </a:r>
                      <a:endParaRPr lang="tr-TR" sz="1100" dirty="0">
                        <a:latin typeface="Raleway" panose="020B0503030101060003" pitchFamily="34" charset="-94"/>
                        <a:cs typeface="Times New Roman" panose="02020603050405020304" pitchFamily="18" charset="0"/>
                      </a:endParaRPr>
                    </a:p>
                  </a:txBody>
                  <a:tcPr marL="71049" marR="71049" marT="35525" marB="35525"/>
                </a:tc>
                <a:tc>
                  <a:txBody>
                    <a:bodyPr/>
                    <a:lstStyle/>
                    <a:p>
                      <a:r>
                        <a:rPr lang="tr-TR" sz="1100" dirty="0" err="1"/>
                        <a:t>Medium</a:t>
                      </a:r>
                      <a:endParaRPr lang="tr-TR" sz="1100" dirty="0">
                        <a:latin typeface="Raleway" panose="020B0503030101060003" pitchFamily="34" charset="-94"/>
                        <a:cs typeface="Times New Roman" panose="02020603050405020304" pitchFamily="18" charset="0"/>
                      </a:endParaRPr>
                    </a:p>
                  </a:txBody>
                  <a:tcPr marL="71049" marR="71049" marT="35525" marB="35525"/>
                </a:tc>
                <a:extLst>
                  <a:ext uri="{0D108BD9-81ED-4DB2-BD59-A6C34878D82A}">
                    <a16:rowId xmlns:a16="http://schemas.microsoft.com/office/drawing/2014/main" val="290419095"/>
                  </a:ext>
                </a:extLst>
              </a:tr>
            </a:tbl>
          </a:graphicData>
        </a:graphic>
      </p:graphicFrame>
      <p:sp>
        <p:nvSpPr>
          <p:cNvPr id="7" name="İçerik Yer Tutucusu 8">
            <a:extLst>
              <a:ext uri="{FF2B5EF4-FFF2-40B4-BE49-F238E27FC236}">
                <a16:creationId xmlns:a16="http://schemas.microsoft.com/office/drawing/2014/main" id="{C7AADE0D-2727-4B6F-9349-76C7316565D2}"/>
              </a:ext>
            </a:extLst>
          </p:cNvPr>
          <p:cNvSpPr txBox="1">
            <a:spLocks/>
          </p:cNvSpPr>
          <p:nvPr/>
        </p:nvSpPr>
        <p:spPr>
          <a:xfrm>
            <a:off x="6095844" y="1228932"/>
            <a:ext cx="2654018" cy="305745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1pPr>
            <a:lvl2pPr marR="0" lvl="1"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2pPr>
            <a:lvl3pPr marR="0" lvl="2"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3pPr>
            <a:lvl4pPr marR="0" lvl="3"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4pPr>
            <a:lvl5pPr marR="0" lvl="4"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5pPr>
            <a:lvl6pPr marR="0" lvl="5"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6pPr>
            <a:lvl7pPr marR="0" lvl="6"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7pPr>
            <a:lvl8pPr marR="0" lvl="7"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8pPr>
            <a:lvl9pPr marR="0" lvl="8"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9pPr>
          </a:lstStyle>
          <a:p>
            <a:pPr marL="285750" indent="-285750">
              <a:spcBef>
                <a:spcPts val="600"/>
              </a:spcBef>
              <a:spcAft>
                <a:spcPts val="600"/>
              </a:spcAft>
            </a:pPr>
            <a:r>
              <a:rPr lang="tr-TR" dirty="0" err="1">
                <a:solidFill>
                  <a:schemeClr val="bg1"/>
                </a:solidFill>
                <a:latin typeface="Raleway" panose="020B0503030101060003" pitchFamily="34" charset="-94"/>
                <a:cs typeface="Times New Roman" panose="02020603050405020304" pitchFamily="18" charset="0"/>
              </a:rPr>
              <a:t>Each</a:t>
            </a:r>
            <a:r>
              <a:rPr lang="tr-TR" dirty="0">
                <a:solidFill>
                  <a:schemeClr val="bg1"/>
                </a:solidFill>
                <a:latin typeface="Raleway" panose="020B0503030101060003" pitchFamily="34" charset="-94"/>
                <a:cs typeface="Times New Roman" panose="02020603050405020304" pitchFamily="18" charset="0"/>
              </a:rPr>
              <a:t> </a:t>
            </a:r>
            <a:r>
              <a:rPr lang="tr-TR" dirty="0" err="1">
                <a:solidFill>
                  <a:schemeClr val="bg1"/>
                </a:solidFill>
                <a:latin typeface="Raleway" panose="020B0503030101060003" pitchFamily="34" charset="-94"/>
                <a:cs typeface="Times New Roman" panose="02020603050405020304" pitchFamily="18" charset="0"/>
              </a:rPr>
              <a:t>metric</a:t>
            </a:r>
            <a:r>
              <a:rPr lang="tr-TR" dirty="0">
                <a:solidFill>
                  <a:schemeClr val="bg1"/>
                </a:solidFill>
                <a:latin typeface="Raleway" panose="020B0503030101060003" pitchFamily="34" charset="-94"/>
                <a:cs typeface="Times New Roman" panose="02020603050405020304" pitchFamily="18" charset="0"/>
              </a:rPr>
              <a:t> is </a:t>
            </a:r>
            <a:r>
              <a:rPr lang="tr-TR" dirty="0" err="1">
                <a:solidFill>
                  <a:schemeClr val="bg1"/>
                </a:solidFill>
                <a:latin typeface="Raleway" panose="020B0503030101060003" pitchFamily="34" charset="-94"/>
                <a:cs typeface="Times New Roman" panose="02020603050405020304" pitchFamily="18" charset="0"/>
              </a:rPr>
              <a:t>evaluated</a:t>
            </a:r>
            <a:r>
              <a:rPr lang="tr-TR" dirty="0">
                <a:solidFill>
                  <a:schemeClr val="bg1"/>
                </a:solidFill>
                <a:latin typeface="Raleway" panose="020B0503030101060003" pitchFamily="34" charset="-94"/>
                <a:cs typeface="Times New Roman" panose="02020603050405020304" pitchFamily="18" charset="0"/>
              </a:rPr>
              <a:t> </a:t>
            </a:r>
            <a:r>
              <a:rPr lang="tr-TR" dirty="0" err="1">
                <a:solidFill>
                  <a:schemeClr val="bg1"/>
                </a:solidFill>
                <a:latin typeface="Raleway" panose="020B0503030101060003" pitchFamily="34" charset="-94"/>
                <a:cs typeface="Times New Roman" panose="02020603050405020304" pitchFamily="18" charset="0"/>
              </a:rPr>
              <a:t>by</a:t>
            </a:r>
            <a:r>
              <a:rPr lang="tr-TR" dirty="0">
                <a:solidFill>
                  <a:schemeClr val="bg1"/>
                </a:solidFill>
                <a:latin typeface="Raleway" panose="020B0503030101060003" pitchFamily="34" charset="-94"/>
                <a:cs typeface="Times New Roman" panose="02020603050405020304" pitchFamily="18" charset="0"/>
              </a:rPr>
              <a:t> </a:t>
            </a:r>
            <a:r>
              <a:rPr lang="tr-TR" dirty="0" err="1">
                <a:solidFill>
                  <a:schemeClr val="bg1"/>
                </a:solidFill>
                <a:latin typeface="Raleway" panose="020B0503030101060003" pitchFamily="34" charset="-94"/>
                <a:cs typeface="Times New Roman" panose="02020603050405020304" pitchFamily="18" charset="0"/>
              </a:rPr>
              <a:t>itself</a:t>
            </a:r>
            <a:r>
              <a:rPr lang="tr-TR" dirty="0">
                <a:solidFill>
                  <a:schemeClr val="bg1"/>
                </a:solidFill>
                <a:latin typeface="Raleway" panose="020B0503030101060003" pitchFamily="34" charset="-94"/>
                <a:cs typeface="Times New Roman" panose="02020603050405020304" pitchFamily="18" charset="0"/>
              </a:rPr>
              <a:t> </a:t>
            </a:r>
            <a:r>
              <a:rPr lang="tr-TR" dirty="0" err="1">
                <a:solidFill>
                  <a:schemeClr val="bg1"/>
                </a:solidFill>
                <a:latin typeface="Raleway" panose="020B0503030101060003" pitchFamily="34" charset="-94"/>
                <a:cs typeface="Times New Roman" panose="02020603050405020304" pitchFamily="18" charset="0"/>
              </a:rPr>
              <a:t>than</a:t>
            </a:r>
            <a:r>
              <a:rPr lang="tr-TR" dirty="0">
                <a:solidFill>
                  <a:schemeClr val="bg1"/>
                </a:solidFill>
                <a:latin typeface="Raleway" panose="020B0503030101060003" pitchFamily="34" charset="-94"/>
                <a:cs typeface="Times New Roman" panose="02020603050405020304" pitchFamily="18" charset="0"/>
              </a:rPr>
              <a:t> </a:t>
            </a:r>
            <a:r>
              <a:rPr lang="tr-TR" dirty="0" err="1">
                <a:solidFill>
                  <a:schemeClr val="bg1"/>
                </a:solidFill>
                <a:latin typeface="Raleway" panose="020B0503030101060003" pitchFamily="34" charset="-94"/>
                <a:cs typeface="Times New Roman" panose="02020603050405020304" pitchFamily="18" charset="0"/>
              </a:rPr>
              <a:t>with</a:t>
            </a:r>
            <a:r>
              <a:rPr lang="tr-TR" dirty="0">
                <a:solidFill>
                  <a:schemeClr val="bg1"/>
                </a:solidFill>
                <a:latin typeface="Raleway" panose="020B0503030101060003" pitchFamily="34" charset="-94"/>
                <a:cs typeface="Times New Roman" panose="02020603050405020304" pitchFamily="18" charset="0"/>
              </a:rPr>
              <a:t> </a:t>
            </a:r>
            <a:r>
              <a:rPr lang="tr-TR" dirty="0" err="1">
                <a:solidFill>
                  <a:schemeClr val="bg1"/>
                </a:solidFill>
                <a:latin typeface="Raleway" panose="020B0503030101060003" pitchFamily="34" charset="-94"/>
                <a:cs typeface="Times New Roman" panose="02020603050405020304" pitchFamily="18" charset="0"/>
              </a:rPr>
              <a:t>the</a:t>
            </a:r>
            <a:r>
              <a:rPr lang="tr-TR" dirty="0">
                <a:solidFill>
                  <a:schemeClr val="bg1"/>
                </a:solidFill>
                <a:latin typeface="Raleway" panose="020B0503030101060003" pitchFamily="34" charset="-94"/>
                <a:cs typeface="Times New Roman" panose="02020603050405020304" pitchFamily="18" charset="0"/>
              </a:rPr>
              <a:t> </a:t>
            </a:r>
            <a:r>
              <a:rPr lang="tr-TR" dirty="0" err="1">
                <a:solidFill>
                  <a:schemeClr val="bg1"/>
                </a:solidFill>
                <a:latin typeface="Raleway" panose="020B0503030101060003" pitchFamily="34" charset="-94"/>
                <a:cs typeface="Times New Roman" panose="02020603050405020304" pitchFamily="18" charset="0"/>
              </a:rPr>
              <a:t>all</a:t>
            </a:r>
            <a:r>
              <a:rPr lang="tr-TR" dirty="0">
                <a:solidFill>
                  <a:schemeClr val="bg1"/>
                </a:solidFill>
                <a:latin typeface="Raleway" panose="020B0503030101060003" pitchFamily="34" charset="-94"/>
                <a:cs typeface="Times New Roman" panose="02020603050405020304" pitchFamily="18" charset="0"/>
              </a:rPr>
              <a:t> </a:t>
            </a:r>
            <a:r>
              <a:rPr lang="tr-TR" dirty="0" err="1">
                <a:solidFill>
                  <a:schemeClr val="bg1"/>
                </a:solidFill>
                <a:latin typeface="Raleway" panose="020B0503030101060003" pitchFamily="34" charset="-94"/>
                <a:cs typeface="Times New Roman" panose="02020603050405020304" pitchFamily="18" charset="0"/>
              </a:rPr>
              <a:t>other</a:t>
            </a:r>
            <a:r>
              <a:rPr lang="tr-TR" dirty="0">
                <a:solidFill>
                  <a:schemeClr val="bg1"/>
                </a:solidFill>
                <a:latin typeface="Raleway" panose="020B0503030101060003" pitchFamily="34" charset="-94"/>
                <a:cs typeface="Times New Roman" panose="02020603050405020304" pitchFamily="18" charset="0"/>
              </a:rPr>
              <a:t> </a:t>
            </a:r>
            <a:r>
              <a:rPr lang="tr-TR" dirty="0" err="1">
                <a:solidFill>
                  <a:schemeClr val="bg1"/>
                </a:solidFill>
                <a:latin typeface="Raleway" panose="020B0503030101060003" pitchFamily="34" charset="-94"/>
                <a:cs typeface="Times New Roman" panose="02020603050405020304" pitchFamily="18" charset="0"/>
              </a:rPr>
              <a:t>metrics</a:t>
            </a:r>
            <a:endParaRPr lang="en-US" dirty="0">
              <a:solidFill>
                <a:schemeClr val="bg1"/>
              </a:solidFill>
              <a:latin typeface="Raleway" panose="020B0503030101060003" pitchFamily="34" charset="-94"/>
              <a:cs typeface="Times New Roman" panose="02020603050405020304" pitchFamily="18" charset="0"/>
            </a:endParaRPr>
          </a:p>
          <a:p>
            <a:pPr marL="285750" indent="-285750">
              <a:spcBef>
                <a:spcPts val="600"/>
              </a:spcBef>
              <a:spcAft>
                <a:spcPts val="600"/>
              </a:spcAft>
            </a:pPr>
            <a:r>
              <a:rPr lang="en-US" dirty="0">
                <a:solidFill>
                  <a:schemeClr val="bg1"/>
                </a:solidFill>
                <a:latin typeface="Raleway" panose="020B0503030101060003" pitchFamily="34" charset="-94"/>
                <a:cs typeface="Times New Roman" panose="02020603050405020304" pitchFamily="18" charset="0"/>
              </a:rPr>
              <a:t>M</a:t>
            </a:r>
            <a:r>
              <a:rPr lang="tr-TR" dirty="0" err="1">
                <a:solidFill>
                  <a:schemeClr val="bg1"/>
                </a:solidFill>
                <a:latin typeface="Raleway" panose="020B0503030101060003" pitchFamily="34" charset="-94"/>
                <a:cs typeface="Times New Roman" panose="02020603050405020304" pitchFamily="18" charset="0"/>
              </a:rPr>
              <a:t>etrics</a:t>
            </a:r>
            <a:r>
              <a:rPr lang="tr-TR" dirty="0">
                <a:solidFill>
                  <a:schemeClr val="bg1"/>
                </a:solidFill>
                <a:latin typeface="Raleway" panose="020B0503030101060003" pitchFamily="34" charset="-94"/>
                <a:cs typeface="Times New Roman" panose="02020603050405020304" pitchFamily="18" charset="0"/>
              </a:rPr>
              <a:t> </a:t>
            </a:r>
            <a:r>
              <a:rPr lang="tr-TR" dirty="0" err="1">
                <a:solidFill>
                  <a:schemeClr val="bg1"/>
                </a:solidFill>
                <a:latin typeface="Raleway" panose="020B0503030101060003" pitchFamily="34" charset="-94"/>
                <a:cs typeface="Times New Roman" panose="02020603050405020304" pitchFamily="18" charset="0"/>
              </a:rPr>
              <a:t>seen</a:t>
            </a:r>
            <a:r>
              <a:rPr lang="tr-TR" dirty="0">
                <a:solidFill>
                  <a:schemeClr val="bg1"/>
                </a:solidFill>
                <a:latin typeface="Raleway" panose="020B0503030101060003" pitchFamily="34" charset="-94"/>
                <a:cs typeface="Times New Roman" panose="02020603050405020304" pitchFamily="18" charset="0"/>
              </a:rPr>
              <a:t> </a:t>
            </a:r>
            <a:r>
              <a:rPr lang="en-US" dirty="0">
                <a:solidFill>
                  <a:schemeClr val="bg1"/>
                </a:solidFill>
                <a:latin typeface="Raleway" panose="020B0503030101060003" pitchFamily="34" charset="-94"/>
                <a:cs typeface="Times New Roman" panose="02020603050405020304" pitchFamily="18" charset="0"/>
              </a:rPr>
              <a:t>here</a:t>
            </a:r>
            <a:r>
              <a:rPr lang="tr-TR" dirty="0">
                <a:solidFill>
                  <a:schemeClr val="bg1"/>
                </a:solidFill>
                <a:latin typeface="Raleway" panose="020B0503030101060003" pitchFamily="34" charset="-94"/>
                <a:cs typeface="Times New Roman" panose="02020603050405020304" pitchFamily="18" charset="0"/>
              </a:rPr>
              <a:t> is general </a:t>
            </a:r>
            <a:r>
              <a:rPr lang="tr-TR" dirty="0" err="1">
                <a:solidFill>
                  <a:schemeClr val="bg1"/>
                </a:solidFill>
                <a:latin typeface="Raleway" panose="020B0503030101060003" pitchFamily="34" charset="-94"/>
                <a:cs typeface="Times New Roman" panose="02020603050405020304" pitchFamily="18" charset="0"/>
              </a:rPr>
              <a:t>metrics</a:t>
            </a:r>
            <a:r>
              <a:rPr lang="tr-TR" dirty="0">
                <a:solidFill>
                  <a:schemeClr val="bg1"/>
                </a:solidFill>
                <a:latin typeface="Raleway" panose="020B0503030101060003" pitchFamily="34" charset="-94"/>
                <a:cs typeface="Times New Roman" panose="02020603050405020304" pitchFamily="18" charset="0"/>
              </a:rPr>
              <a:t> </a:t>
            </a:r>
            <a:r>
              <a:rPr lang="tr-TR" dirty="0" err="1">
                <a:solidFill>
                  <a:schemeClr val="bg1"/>
                </a:solidFill>
                <a:latin typeface="Raleway" panose="020B0503030101060003" pitchFamily="34" charset="-94"/>
                <a:cs typeface="Times New Roman" panose="02020603050405020304" pitchFamily="18" charset="0"/>
              </a:rPr>
              <a:t>that</a:t>
            </a:r>
            <a:r>
              <a:rPr lang="tr-TR" dirty="0">
                <a:solidFill>
                  <a:schemeClr val="bg1"/>
                </a:solidFill>
                <a:latin typeface="Raleway" panose="020B0503030101060003" pitchFamily="34" charset="-94"/>
                <a:cs typeface="Times New Roman" panose="02020603050405020304" pitchFamily="18" charset="0"/>
              </a:rPr>
              <a:t> </a:t>
            </a:r>
            <a:r>
              <a:rPr lang="tr-TR" dirty="0" err="1">
                <a:solidFill>
                  <a:schemeClr val="bg1"/>
                </a:solidFill>
                <a:latin typeface="Raleway" panose="020B0503030101060003" pitchFamily="34" charset="-94"/>
                <a:cs typeface="Times New Roman" panose="02020603050405020304" pitchFamily="18" charset="0"/>
              </a:rPr>
              <a:t>used</a:t>
            </a:r>
            <a:r>
              <a:rPr lang="tr-TR" dirty="0">
                <a:solidFill>
                  <a:schemeClr val="bg1"/>
                </a:solidFill>
                <a:latin typeface="Raleway" panose="020B0503030101060003" pitchFamily="34" charset="-94"/>
                <a:cs typeface="Times New Roman" panose="02020603050405020304" pitchFamily="18" charset="0"/>
              </a:rPr>
              <a:t> </a:t>
            </a:r>
            <a:r>
              <a:rPr lang="tr-TR" dirty="0" err="1">
                <a:solidFill>
                  <a:schemeClr val="bg1"/>
                </a:solidFill>
                <a:latin typeface="Raleway" panose="020B0503030101060003" pitchFamily="34" charset="-94"/>
                <a:cs typeface="Times New Roman" panose="02020603050405020304" pitchFamily="18" charset="0"/>
              </a:rPr>
              <a:t>among</a:t>
            </a:r>
            <a:r>
              <a:rPr lang="tr-TR" dirty="0">
                <a:solidFill>
                  <a:schemeClr val="bg1"/>
                </a:solidFill>
                <a:latin typeface="Raleway" panose="020B0503030101060003" pitchFamily="34" charset="-94"/>
                <a:cs typeface="Times New Roman" panose="02020603050405020304" pitchFamily="18" charset="0"/>
              </a:rPr>
              <a:t> </a:t>
            </a:r>
            <a:r>
              <a:rPr lang="tr-TR" dirty="0" err="1">
                <a:solidFill>
                  <a:schemeClr val="bg1"/>
                </a:solidFill>
                <a:latin typeface="Raleway" panose="020B0503030101060003" pitchFamily="34" charset="-94"/>
                <a:cs typeface="Times New Roman" panose="02020603050405020304" pitchFamily="18" charset="0"/>
              </a:rPr>
              <a:t>many</a:t>
            </a:r>
            <a:r>
              <a:rPr lang="tr-TR" dirty="0">
                <a:solidFill>
                  <a:schemeClr val="bg1"/>
                </a:solidFill>
                <a:latin typeface="Raleway" panose="020B0503030101060003" pitchFamily="34" charset="-94"/>
                <a:cs typeface="Times New Roman" panose="02020603050405020304" pitchFamily="18" charset="0"/>
              </a:rPr>
              <a:t> </a:t>
            </a:r>
            <a:r>
              <a:rPr lang="tr-TR" dirty="0" err="1">
                <a:solidFill>
                  <a:schemeClr val="bg1"/>
                </a:solidFill>
                <a:latin typeface="Raleway" panose="020B0503030101060003" pitchFamily="34" charset="-94"/>
                <a:cs typeface="Times New Roman" panose="02020603050405020304" pitchFamily="18" charset="0"/>
              </a:rPr>
              <a:t>projects</a:t>
            </a:r>
            <a:r>
              <a:rPr lang="tr-TR" dirty="0">
                <a:solidFill>
                  <a:schemeClr val="bg1"/>
                </a:solidFill>
                <a:latin typeface="Raleway" panose="020B0503030101060003" pitchFamily="34" charset="-94"/>
                <a:cs typeface="Times New Roman" panose="02020603050405020304" pitchFamily="18" charset="0"/>
              </a:rPr>
              <a:t> </a:t>
            </a:r>
            <a:r>
              <a:rPr lang="tr-TR" dirty="0" err="1">
                <a:solidFill>
                  <a:schemeClr val="bg1"/>
                </a:solidFill>
                <a:latin typeface="Raleway" panose="020B0503030101060003" pitchFamily="34" charset="-94"/>
                <a:cs typeface="Times New Roman" panose="02020603050405020304" pitchFamily="18" charset="0"/>
              </a:rPr>
              <a:t>rather</a:t>
            </a:r>
            <a:r>
              <a:rPr lang="tr-TR" dirty="0">
                <a:solidFill>
                  <a:schemeClr val="bg1"/>
                </a:solidFill>
                <a:latin typeface="Raleway" panose="020B0503030101060003" pitchFamily="34" charset="-94"/>
                <a:cs typeface="Times New Roman" panose="02020603050405020304" pitchFamily="18" charset="0"/>
              </a:rPr>
              <a:t> </a:t>
            </a:r>
            <a:r>
              <a:rPr lang="tr-TR" dirty="0" err="1">
                <a:solidFill>
                  <a:schemeClr val="bg1"/>
                </a:solidFill>
                <a:latin typeface="Raleway" panose="020B0503030101060003" pitchFamily="34" charset="-94"/>
                <a:cs typeface="Times New Roman" panose="02020603050405020304" pitchFamily="18" charset="0"/>
              </a:rPr>
              <a:t>than</a:t>
            </a:r>
            <a:r>
              <a:rPr lang="tr-TR" dirty="0">
                <a:solidFill>
                  <a:schemeClr val="bg1"/>
                </a:solidFill>
                <a:latin typeface="Raleway" panose="020B0503030101060003" pitchFamily="34" charset="-94"/>
                <a:cs typeface="Times New Roman" panose="02020603050405020304" pitchFamily="18" charset="0"/>
              </a:rPr>
              <a:t> </a:t>
            </a:r>
            <a:r>
              <a:rPr lang="tr-TR" dirty="0" err="1">
                <a:solidFill>
                  <a:schemeClr val="bg1"/>
                </a:solidFill>
                <a:latin typeface="Raleway" panose="020B0503030101060003" pitchFamily="34" charset="-94"/>
                <a:cs typeface="Times New Roman" panose="02020603050405020304" pitchFamily="18" charset="0"/>
              </a:rPr>
              <a:t>specialised</a:t>
            </a:r>
            <a:r>
              <a:rPr lang="tr-TR" dirty="0">
                <a:solidFill>
                  <a:schemeClr val="bg1"/>
                </a:solidFill>
                <a:latin typeface="Raleway" panose="020B0503030101060003" pitchFamily="34" charset="-94"/>
                <a:cs typeface="Times New Roman" panose="02020603050405020304" pitchFamily="18" charset="0"/>
              </a:rPr>
              <a:t> on </a:t>
            </a:r>
            <a:r>
              <a:rPr lang="tr-TR" dirty="0" err="1">
                <a:solidFill>
                  <a:schemeClr val="bg1"/>
                </a:solidFill>
                <a:latin typeface="Raleway" panose="020B0503030101060003" pitchFamily="34" charset="-94"/>
                <a:cs typeface="Times New Roman" panose="02020603050405020304" pitchFamily="18" charset="0"/>
              </a:rPr>
              <a:t>one</a:t>
            </a:r>
            <a:r>
              <a:rPr lang="tr-TR" dirty="0">
                <a:solidFill>
                  <a:schemeClr val="bg1"/>
                </a:solidFill>
                <a:latin typeface="Raleway" panose="020B0503030101060003" pitchFamily="34" charset="-94"/>
                <a:cs typeface="Times New Roman" panose="02020603050405020304" pitchFamily="18" charset="0"/>
              </a:rPr>
              <a:t>.</a:t>
            </a:r>
          </a:p>
        </p:txBody>
      </p:sp>
    </p:spTree>
    <p:extLst>
      <p:ext uri="{BB962C8B-B14F-4D97-AF65-F5344CB8AC3E}">
        <p14:creationId xmlns:p14="http://schemas.microsoft.com/office/powerpoint/2010/main" val="1702665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8">
            <a:extLst>
              <a:ext uri="{FF2B5EF4-FFF2-40B4-BE49-F238E27FC236}">
                <a16:creationId xmlns:a16="http://schemas.microsoft.com/office/drawing/2014/main" id="{406C803A-912E-4699-BEBB-B38384BAEF69}"/>
              </a:ext>
            </a:extLst>
          </p:cNvPr>
          <p:cNvSpPr txBox="1">
            <a:spLocks/>
          </p:cNvSpPr>
          <p:nvPr/>
        </p:nvSpPr>
        <p:spPr>
          <a:xfrm>
            <a:off x="4572000" y="2771587"/>
            <a:ext cx="3765748" cy="305745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1pPr>
            <a:lvl2pPr marR="0" lvl="1"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2pPr>
            <a:lvl3pPr marR="0" lvl="2"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3pPr>
            <a:lvl4pPr marR="0" lvl="3"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4pPr>
            <a:lvl5pPr marR="0" lvl="4"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5pPr>
            <a:lvl6pPr marR="0" lvl="5"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6pPr>
            <a:lvl7pPr marR="0" lvl="6"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7pPr>
            <a:lvl8pPr marR="0" lvl="7"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8pPr>
            <a:lvl9pPr marR="0" lvl="8"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9pPr>
          </a:lstStyle>
          <a:p>
            <a:pPr marL="285750" indent="-285750">
              <a:spcBef>
                <a:spcPts val="600"/>
              </a:spcBef>
              <a:spcAft>
                <a:spcPts val="600"/>
              </a:spcAft>
            </a:pPr>
            <a:r>
              <a:rPr lang="en-US" dirty="0"/>
              <a:t>Any increases on the volume of traffic counted towards projects success. But if a certain module makes the app non user </a:t>
            </a:r>
          </a:p>
        </p:txBody>
      </p:sp>
      <p:sp>
        <p:nvSpPr>
          <p:cNvPr id="6" name="Unvan 1">
            <a:extLst>
              <a:ext uri="{FF2B5EF4-FFF2-40B4-BE49-F238E27FC236}">
                <a16:creationId xmlns:a16="http://schemas.microsoft.com/office/drawing/2014/main" id="{A7D09753-642D-4DEC-B5BD-3A889EFE1D69}"/>
              </a:ext>
            </a:extLst>
          </p:cNvPr>
          <p:cNvSpPr>
            <a:spLocks noGrp="1"/>
          </p:cNvSpPr>
          <p:nvPr>
            <p:ph type="title"/>
          </p:nvPr>
        </p:nvSpPr>
        <p:spPr>
          <a:xfrm>
            <a:off x="4503400" y="681990"/>
            <a:ext cx="3665240" cy="1889760"/>
          </a:xfrm>
        </p:spPr>
        <p:txBody>
          <a:bodyPr/>
          <a:lstStyle/>
          <a:p>
            <a:r>
              <a:rPr lang="en-US" dirty="0"/>
              <a:t>Traffic Changes</a:t>
            </a:r>
            <a:endParaRPr lang="en-US" sz="4800" dirty="0">
              <a:solidFill>
                <a:srgbClr val="FFB600"/>
              </a:solidFill>
            </a:endParaRPr>
          </a:p>
        </p:txBody>
      </p:sp>
      <p:pic>
        <p:nvPicPr>
          <p:cNvPr id="7" name="Picture 2" descr="project metrics icon ile ilgili görsel sonucu">
            <a:extLst>
              <a:ext uri="{FF2B5EF4-FFF2-40B4-BE49-F238E27FC236}">
                <a16:creationId xmlns:a16="http://schemas.microsoft.com/office/drawing/2014/main" id="{BF8D952F-50F3-4497-9F12-3E57A68179A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58100" y="-14589"/>
            <a:ext cx="14859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8" name="Resim 7">
            <a:extLst>
              <a:ext uri="{FF2B5EF4-FFF2-40B4-BE49-F238E27FC236}">
                <a16:creationId xmlns:a16="http://schemas.microsoft.com/office/drawing/2014/main" id="{CD8B1796-8D23-48C5-95BF-A421E607A889}"/>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9647167">
            <a:off x="933877" y="769948"/>
            <a:ext cx="3382092" cy="3382092"/>
          </a:xfrm>
          <a:prstGeom prst="rect">
            <a:avLst/>
          </a:prstGeom>
        </p:spPr>
      </p:pic>
    </p:spTree>
    <p:extLst>
      <p:ext uri="{BB962C8B-B14F-4D97-AF65-F5344CB8AC3E}">
        <p14:creationId xmlns:p14="http://schemas.microsoft.com/office/powerpoint/2010/main" val="1685920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8">
            <a:extLst>
              <a:ext uri="{FF2B5EF4-FFF2-40B4-BE49-F238E27FC236}">
                <a16:creationId xmlns:a16="http://schemas.microsoft.com/office/drawing/2014/main" id="{406C803A-912E-4699-BEBB-B38384BAEF69}"/>
              </a:ext>
            </a:extLst>
          </p:cNvPr>
          <p:cNvSpPr txBox="1">
            <a:spLocks/>
          </p:cNvSpPr>
          <p:nvPr/>
        </p:nvSpPr>
        <p:spPr>
          <a:xfrm>
            <a:off x="806252" y="2771587"/>
            <a:ext cx="3765748" cy="305745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1pPr>
            <a:lvl2pPr marR="0" lvl="1"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2pPr>
            <a:lvl3pPr marR="0" lvl="2"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3pPr>
            <a:lvl4pPr marR="0" lvl="3"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4pPr>
            <a:lvl5pPr marR="0" lvl="4"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5pPr>
            <a:lvl6pPr marR="0" lvl="5"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6pPr>
            <a:lvl7pPr marR="0" lvl="6"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7pPr>
            <a:lvl8pPr marR="0" lvl="7"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8pPr>
            <a:lvl9pPr marR="0" lvl="8"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9pPr>
          </a:lstStyle>
          <a:p>
            <a:pPr marL="285750" indent="-285750">
              <a:spcBef>
                <a:spcPts val="600"/>
              </a:spcBef>
              <a:spcAft>
                <a:spcPts val="600"/>
              </a:spcAft>
            </a:pPr>
            <a:r>
              <a:rPr lang="en-US" dirty="0"/>
              <a:t>Increased time spending is not </a:t>
            </a:r>
            <a:r>
              <a:rPr lang="en-US" dirty="0" err="1"/>
              <a:t>nececarly</a:t>
            </a:r>
            <a:r>
              <a:rPr lang="en-US" dirty="0"/>
              <a:t> a good thing and needs to be evaluated case by case. But most time increased total time is good for the project.</a:t>
            </a:r>
          </a:p>
        </p:txBody>
      </p:sp>
      <p:sp>
        <p:nvSpPr>
          <p:cNvPr id="6" name="Unvan 1">
            <a:extLst>
              <a:ext uri="{FF2B5EF4-FFF2-40B4-BE49-F238E27FC236}">
                <a16:creationId xmlns:a16="http://schemas.microsoft.com/office/drawing/2014/main" id="{A7D09753-642D-4DEC-B5BD-3A889EFE1D69}"/>
              </a:ext>
            </a:extLst>
          </p:cNvPr>
          <p:cNvSpPr>
            <a:spLocks noGrp="1"/>
          </p:cNvSpPr>
          <p:nvPr>
            <p:ph type="title"/>
          </p:nvPr>
        </p:nvSpPr>
        <p:spPr>
          <a:xfrm>
            <a:off x="662920" y="681990"/>
            <a:ext cx="3665240" cy="1889760"/>
          </a:xfrm>
        </p:spPr>
        <p:txBody>
          <a:bodyPr/>
          <a:lstStyle/>
          <a:p>
            <a:r>
              <a:rPr lang="en-US" dirty="0"/>
              <a:t>Time Spent</a:t>
            </a:r>
            <a:endParaRPr lang="en-US" sz="4800" dirty="0">
              <a:solidFill>
                <a:srgbClr val="FFB600"/>
              </a:solidFill>
            </a:endParaRPr>
          </a:p>
        </p:txBody>
      </p:sp>
      <p:pic>
        <p:nvPicPr>
          <p:cNvPr id="7" name="Picture 2" descr="project metrics icon ile ilgili görsel sonucu">
            <a:extLst>
              <a:ext uri="{FF2B5EF4-FFF2-40B4-BE49-F238E27FC236}">
                <a16:creationId xmlns:a16="http://schemas.microsoft.com/office/drawing/2014/main" id="{BF8D952F-50F3-4497-9F12-3E57A68179A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58100" y="-14589"/>
            <a:ext cx="14859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9" name="Resim 8">
            <a:extLst>
              <a:ext uri="{FF2B5EF4-FFF2-40B4-BE49-F238E27FC236}">
                <a16:creationId xmlns:a16="http://schemas.microsoft.com/office/drawing/2014/main" id="{B1775BA6-B6D9-4A00-93E5-BBF924E55AD4}"/>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088109" y="1310927"/>
            <a:ext cx="2989385" cy="2989385"/>
          </a:xfrm>
          <a:prstGeom prst="rect">
            <a:avLst/>
          </a:prstGeom>
        </p:spPr>
      </p:pic>
    </p:spTree>
    <p:extLst>
      <p:ext uri="{BB962C8B-B14F-4D97-AF65-F5344CB8AC3E}">
        <p14:creationId xmlns:p14="http://schemas.microsoft.com/office/powerpoint/2010/main" val="1160951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8">
            <a:extLst>
              <a:ext uri="{FF2B5EF4-FFF2-40B4-BE49-F238E27FC236}">
                <a16:creationId xmlns:a16="http://schemas.microsoft.com/office/drawing/2014/main" id="{406C803A-912E-4699-BEBB-B38384BAEF69}"/>
              </a:ext>
            </a:extLst>
          </p:cNvPr>
          <p:cNvSpPr txBox="1">
            <a:spLocks/>
          </p:cNvSpPr>
          <p:nvPr/>
        </p:nvSpPr>
        <p:spPr>
          <a:xfrm>
            <a:off x="4572000" y="2771587"/>
            <a:ext cx="3765748" cy="305745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1pPr>
            <a:lvl2pPr marR="0" lvl="1"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2pPr>
            <a:lvl3pPr marR="0" lvl="2"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3pPr>
            <a:lvl4pPr marR="0" lvl="3"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4pPr>
            <a:lvl5pPr marR="0" lvl="4"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5pPr>
            <a:lvl6pPr marR="0" lvl="5"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6pPr>
            <a:lvl7pPr marR="0" lvl="6"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7pPr>
            <a:lvl8pPr marR="0" lvl="7"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8pPr>
            <a:lvl9pPr marR="0" lvl="8"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9pPr>
          </a:lstStyle>
          <a:p>
            <a:pPr marL="285750" indent="-285750">
              <a:spcBef>
                <a:spcPts val="600"/>
              </a:spcBef>
              <a:spcAft>
                <a:spcPts val="600"/>
              </a:spcAft>
            </a:pPr>
            <a:r>
              <a:rPr lang="en-US" dirty="0"/>
              <a:t>Increased bug count is always a bad thing </a:t>
            </a:r>
            <a:r>
              <a:rPr lang="en-US" dirty="0" err="1"/>
              <a:t>amongs</a:t>
            </a:r>
            <a:r>
              <a:rPr lang="en-US" dirty="0"/>
              <a:t> software projects. And we aim for lower bug count on each project that we shoulder.</a:t>
            </a:r>
          </a:p>
        </p:txBody>
      </p:sp>
      <p:sp>
        <p:nvSpPr>
          <p:cNvPr id="6" name="Unvan 1">
            <a:extLst>
              <a:ext uri="{FF2B5EF4-FFF2-40B4-BE49-F238E27FC236}">
                <a16:creationId xmlns:a16="http://schemas.microsoft.com/office/drawing/2014/main" id="{A7D09753-642D-4DEC-B5BD-3A889EFE1D69}"/>
              </a:ext>
            </a:extLst>
          </p:cNvPr>
          <p:cNvSpPr>
            <a:spLocks noGrp="1"/>
          </p:cNvSpPr>
          <p:nvPr>
            <p:ph type="title"/>
          </p:nvPr>
        </p:nvSpPr>
        <p:spPr>
          <a:xfrm>
            <a:off x="4503400" y="681990"/>
            <a:ext cx="3665240" cy="1889760"/>
          </a:xfrm>
        </p:spPr>
        <p:txBody>
          <a:bodyPr/>
          <a:lstStyle/>
          <a:p>
            <a:r>
              <a:rPr lang="en-US" dirty="0"/>
              <a:t>Bug Count</a:t>
            </a:r>
            <a:endParaRPr lang="en-US" sz="4800" dirty="0">
              <a:solidFill>
                <a:srgbClr val="FFB600"/>
              </a:solidFill>
            </a:endParaRPr>
          </a:p>
        </p:txBody>
      </p:sp>
      <p:pic>
        <p:nvPicPr>
          <p:cNvPr id="7" name="Picture 2" descr="project metrics icon ile ilgili görsel sonucu">
            <a:extLst>
              <a:ext uri="{FF2B5EF4-FFF2-40B4-BE49-F238E27FC236}">
                <a16:creationId xmlns:a16="http://schemas.microsoft.com/office/drawing/2014/main" id="{BF8D952F-50F3-4497-9F12-3E57A68179A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58100" y="-14589"/>
            <a:ext cx="14859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lgili resim">
            <a:extLst>
              <a:ext uri="{FF2B5EF4-FFF2-40B4-BE49-F238E27FC236}">
                <a16:creationId xmlns:a16="http://schemas.microsoft.com/office/drawing/2014/main" id="{DF56A304-EB45-4CA5-8443-CCC6386991C5}"/>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5800" y="628650"/>
            <a:ext cx="38862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036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8">
            <a:extLst>
              <a:ext uri="{FF2B5EF4-FFF2-40B4-BE49-F238E27FC236}">
                <a16:creationId xmlns:a16="http://schemas.microsoft.com/office/drawing/2014/main" id="{406C803A-912E-4699-BEBB-B38384BAEF69}"/>
              </a:ext>
            </a:extLst>
          </p:cNvPr>
          <p:cNvSpPr txBox="1">
            <a:spLocks/>
          </p:cNvSpPr>
          <p:nvPr/>
        </p:nvSpPr>
        <p:spPr>
          <a:xfrm>
            <a:off x="806252" y="2771587"/>
            <a:ext cx="3765748" cy="305745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1pPr>
            <a:lvl2pPr marR="0" lvl="1"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2pPr>
            <a:lvl3pPr marR="0" lvl="2"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3pPr>
            <a:lvl4pPr marR="0" lvl="3"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4pPr>
            <a:lvl5pPr marR="0" lvl="4"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5pPr>
            <a:lvl6pPr marR="0" lvl="5"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6pPr>
            <a:lvl7pPr marR="0" lvl="6"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7pPr>
            <a:lvl8pPr marR="0" lvl="7"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8pPr>
            <a:lvl9pPr marR="0" lvl="8"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9pPr>
          </a:lstStyle>
          <a:p>
            <a:pPr marL="285750" indent="-285750">
              <a:spcBef>
                <a:spcPts val="600"/>
              </a:spcBef>
              <a:spcAft>
                <a:spcPts val="600"/>
              </a:spcAft>
            </a:pPr>
            <a:r>
              <a:rPr lang="en-US" dirty="0"/>
              <a:t>After a deployment of the module we do not expect to see drastic increase of user count but after project finish we expect user increased more than usual. </a:t>
            </a:r>
          </a:p>
        </p:txBody>
      </p:sp>
      <p:sp>
        <p:nvSpPr>
          <p:cNvPr id="6" name="Unvan 1">
            <a:extLst>
              <a:ext uri="{FF2B5EF4-FFF2-40B4-BE49-F238E27FC236}">
                <a16:creationId xmlns:a16="http://schemas.microsoft.com/office/drawing/2014/main" id="{A7D09753-642D-4DEC-B5BD-3A889EFE1D69}"/>
              </a:ext>
            </a:extLst>
          </p:cNvPr>
          <p:cNvSpPr>
            <a:spLocks noGrp="1"/>
          </p:cNvSpPr>
          <p:nvPr>
            <p:ph type="title"/>
          </p:nvPr>
        </p:nvSpPr>
        <p:spPr>
          <a:xfrm>
            <a:off x="662920" y="681990"/>
            <a:ext cx="3665240" cy="1889760"/>
          </a:xfrm>
        </p:spPr>
        <p:txBody>
          <a:bodyPr/>
          <a:lstStyle/>
          <a:p>
            <a:r>
              <a:rPr lang="en-US" dirty="0"/>
              <a:t>User Count</a:t>
            </a:r>
            <a:endParaRPr lang="en-US" sz="4800" dirty="0">
              <a:solidFill>
                <a:srgbClr val="FFB600"/>
              </a:solidFill>
            </a:endParaRPr>
          </a:p>
        </p:txBody>
      </p:sp>
      <p:pic>
        <p:nvPicPr>
          <p:cNvPr id="7" name="Picture 2" descr="project metrics icon ile ilgili görsel sonucu">
            <a:extLst>
              <a:ext uri="{FF2B5EF4-FFF2-40B4-BE49-F238E27FC236}">
                <a16:creationId xmlns:a16="http://schemas.microsoft.com/office/drawing/2014/main" id="{BF8D952F-50F3-4497-9F12-3E57A68179A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58100" y="-14589"/>
            <a:ext cx="14859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8" name="İçerik Yer Tutucusu 9">
            <a:extLst>
              <a:ext uri="{FF2B5EF4-FFF2-40B4-BE49-F238E27FC236}">
                <a16:creationId xmlns:a16="http://schemas.microsoft.com/office/drawing/2014/main" id="{1F31DEB2-3CF9-4A82-93B9-2B77433DB0D5}"/>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43735" y="1471311"/>
            <a:ext cx="2848121" cy="2857647"/>
          </a:xfrm>
          <a:prstGeom prst="rect">
            <a:avLst/>
          </a:prstGeom>
          <a:noFill/>
          <a:ln>
            <a:noFill/>
          </a:ln>
        </p:spPr>
      </p:pic>
      <p:pic>
        <p:nvPicPr>
          <p:cNvPr id="10" name="İçerik Yer Tutucusu 9">
            <a:extLst>
              <a:ext uri="{FF2B5EF4-FFF2-40B4-BE49-F238E27FC236}">
                <a16:creationId xmlns:a16="http://schemas.microsoft.com/office/drawing/2014/main" id="{9AA4C8AD-160C-41B0-8B17-5E04D3CDA5A5}"/>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09979" y="1472617"/>
            <a:ext cx="2848121" cy="2857647"/>
          </a:xfrm>
          <a:prstGeom prst="rect">
            <a:avLst/>
          </a:prstGeom>
        </p:spPr>
      </p:pic>
      <p:pic>
        <p:nvPicPr>
          <p:cNvPr id="11" name="İçerik Yer Tutucusu 9">
            <a:extLst>
              <a:ext uri="{FF2B5EF4-FFF2-40B4-BE49-F238E27FC236}">
                <a16:creationId xmlns:a16="http://schemas.microsoft.com/office/drawing/2014/main" id="{779F3A07-2BDD-415B-A471-04605456425A}"/>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20669" y="1472617"/>
            <a:ext cx="2848121" cy="2857647"/>
          </a:xfrm>
          <a:prstGeom prst="rect">
            <a:avLst/>
          </a:prstGeom>
        </p:spPr>
      </p:pic>
    </p:spTree>
    <p:extLst>
      <p:ext uri="{BB962C8B-B14F-4D97-AF65-F5344CB8AC3E}">
        <p14:creationId xmlns:p14="http://schemas.microsoft.com/office/powerpoint/2010/main" val="3035227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8">
            <a:extLst>
              <a:ext uri="{FF2B5EF4-FFF2-40B4-BE49-F238E27FC236}">
                <a16:creationId xmlns:a16="http://schemas.microsoft.com/office/drawing/2014/main" id="{406C803A-912E-4699-BEBB-B38384BAEF69}"/>
              </a:ext>
            </a:extLst>
          </p:cNvPr>
          <p:cNvSpPr txBox="1">
            <a:spLocks/>
          </p:cNvSpPr>
          <p:nvPr/>
        </p:nvSpPr>
        <p:spPr>
          <a:xfrm>
            <a:off x="3383280" y="1912796"/>
            <a:ext cx="5234940" cy="2720164"/>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1pPr>
            <a:lvl2pPr marR="0" lvl="1"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2pPr>
            <a:lvl3pPr marR="0" lvl="2"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3pPr>
            <a:lvl4pPr marR="0" lvl="3"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4pPr>
            <a:lvl5pPr marR="0" lvl="4"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5pPr>
            <a:lvl6pPr marR="0" lvl="5"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6pPr>
            <a:lvl7pPr marR="0" lvl="6"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7pPr>
            <a:lvl8pPr marR="0" lvl="7"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8pPr>
            <a:lvl9pPr marR="0" lvl="8"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9pPr>
          </a:lstStyle>
          <a:p>
            <a:pPr marL="285750" indent="-285750">
              <a:spcBef>
                <a:spcPts val="600"/>
              </a:spcBef>
              <a:spcAft>
                <a:spcPts val="600"/>
              </a:spcAft>
            </a:pPr>
            <a:r>
              <a:rPr lang="en-US" dirty="0"/>
              <a:t>After the deployment of the new search module we monitor the spent time on the module and traffic volume that directed to the module. With this </a:t>
            </a:r>
            <a:r>
              <a:rPr lang="en-US" dirty="0" err="1"/>
              <a:t>spesific</a:t>
            </a:r>
            <a:r>
              <a:rPr lang="en-US" dirty="0"/>
              <a:t> module we expect that time spent on the module is smaller than before since we aim toward smaller time on search more time on general use at the app.</a:t>
            </a:r>
          </a:p>
        </p:txBody>
      </p:sp>
      <p:sp>
        <p:nvSpPr>
          <p:cNvPr id="6" name="Unvan 1">
            <a:extLst>
              <a:ext uri="{FF2B5EF4-FFF2-40B4-BE49-F238E27FC236}">
                <a16:creationId xmlns:a16="http://schemas.microsoft.com/office/drawing/2014/main" id="{A7D09753-642D-4DEC-B5BD-3A889EFE1D69}"/>
              </a:ext>
            </a:extLst>
          </p:cNvPr>
          <p:cNvSpPr>
            <a:spLocks noGrp="1"/>
          </p:cNvSpPr>
          <p:nvPr>
            <p:ph type="title"/>
          </p:nvPr>
        </p:nvSpPr>
        <p:spPr>
          <a:xfrm>
            <a:off x="647700" y="399806"/>
            <a:ext cx="7848600" cy="1792793"/>
          </a:xfrm>
        </p:spPr>
        <p:txBody>
          <a:bodyPr/>
          <a:lstStyle/>
          <a:p>
            <a:r>
              <a:rPr lang="en-US" sz="4400" dirty="0">
                <a:solidFill>
                  <a:srgbClr val="FFB600"/>
                </a:solidFill>
                <a:cs typeface="Arial"/>
                <a:sym typeface="Arial"/>
              </a:rPr>
              <a:t>Example</a:t>
            </a:r>
            <a:r>
              <a:rPr lang="tr-TR" sz="4400" dirty="0">
                <a:solidFill>
                  <a:srgbClr val="FFB600"/>
                </a:solidFill>
                <a:cs typeface="Arial"/>
                <a:sym typeface="Arial"/>
              </a:rPr>
              <a:t>:</a:t>
            </a:r>
            <a:br>
              <a:rPr lang="en-US" sz="4800" dirty="0"/>
            </a:br>
            <a:r>
              <a:rPr lang="en-US" sz="4800" dirty="0"/>
              <a:t>New Search Module </a:t>
            </a:r>
            <a:endParaRPr lang="en-US" sz="4000" dirty="0">
              <a:solidFill>
                <a:srgbClr val="FFB600"/>
              </a:solidFill>
            </a:endParaRPr>
          </a:p>
        </p:txBody>
      </p:sp>
      <p:pic>
        <p:nvPicPr>
          <p:cNvPr id="7" name="Picture 2" descr="project metrics icon ile ilgili görsel sonucu">
            <a:extLst>
              <a:ext uri="{FF2B5EF4-FFF2-40B4-BE49-F238E27FC236}">
                <a16:creationId xmlns:a16="http://schemas.microsoft.com/office/drawing/2014/main" id="{BF8D952F-50F3-4497-9F12-3E57A68179A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58100" y="-14589"/>
            <a:ext cx="14859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8" name="Resim 7">
            <a:extLst>
              <a:ext uri="{FF2B5EF4-FFF2-40B4-BE49-F238E27FC236}">
                <a16:creationId xmlns:a16="http://schemas.microsoft.com/office/drawing/2014/main" id="{8D2354E7-EF1D-4C73-AC00-04ED9B7C2B05}"/>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20694044">
            <a:off x="-280142" y="2191000"/>
            <a:ext cx="4474795" cy="2349267"/>
          </a:xfrm>
          <a:prstGeom prst="rect">
            <a:avLst/>
          </a:prstGeom>
        </p:spPr>
      </p:pic>
    </p:spTree>
    <p:extLst>
      <p:ext uri="{BB962C8B-B14F-4D97-AF65-F5344CB8AC3E}">
        <p14:creationId xmlns:p14="http://schemas.microsoft.com/office/powerpoint/2010/main" val="991603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8">
            <a:extLst>
              <a:ext uri="{FF2B5EF4-FFF2-40B4-BE49-F238E27FC236}">
                <a16:creationId xmlns:a16="http://schemas.microsoft.com/office/drawing/2014/main" id="{406C803A-912E-4699-BEBB-B38384BAEF69}"/>
              </a:ext>
            </a:extLst>
          </p:cNvPr>
          <p:cNvSpPr txBox="1">
            <a:spLocks/>
          </p:cNvSpPr>
          <p:nvPr/>
        </p:nvSpPr>
        <p:spPr>
          <a:xfrm>
            <a:off x="647700" y="2178159"/>
            <a:ext cx="4693920" cy="2720164"/>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1pPr>
            <a:lvl2pPr marR="0" lvl="1"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2pPr>
            <a:lvl3pPr marR="0" lvl="2"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3pPr>
            <a:lvl4pPr marR="0" lvl="3"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4pPr>
            <a:lvl5pPr marR="0" lvl="4"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5pPr>
            <a:lvl6pPr marR="0" lvl="5"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6pPr>
            <a:lvl7pPr marR="0" lvl="6"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7pPr>
            <a:lvl8pPr marR="0" lvl="7"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8pPr>
            <a:lvl9pPr marR="0" lvl="8"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9pPr>
          </a:lstStyle>
          <a:p>
            <a:pPr marL="285750" indent="-285750">
              <a:spcBef>
                <a:spcPts val="600"/>
              </a:spcBef>
              <a:spcAft>
                <a:spcPts val="600"/>
              </a:spcAft>
            </a:pPr>
            <a:r>
              <a:rPr lang="en-US" dirty="0"/>
              <a:t>After deployment of the new home page we expect to see increased traffic to our home page and other pages that connected to it. Also we expect that user spend more time on the home page if our module is well </a:t>
            </a:r>
            <a:r>
              <a:rPr lang="en-US" dirty="0" err="1"/>
              <a:t>recieved</a:t>
            </a:r>
            <a:r>
              <a:rPr lang="en-US" dirty="0"/>
              <a:t>. </a:t>
            </a:r>
          </a:p>
        </p:txBody>
      </p:sp>
      <p:sp>
        <p:nvSpPr>
          <p:cNvPr id="6" name="Unvan 1">
            <a:extLst>
              <a:ext uri="{FF2B5EF4-FFF2-40B4-BE49-F238E27FC236}">
                <a16:creationId xmlns:a16="http://schemas.microsoft.com/office/drawing/2014/main" id="{A7D09753-642D-4DEC-B5BD-3A889EFE1D69}"/>
              </a:ext>
            </a:extLst>
          </p:cNvPr>
          <p:cNvSpPr>
            <a:spLocks noGrp="1"/>
          </p:cNvSpPr>
          <p:nvPr>
            <p:ph type="title"/>
          </p:nvPr>
        </p:nvSpPr>
        <p:spPr>
          <a:xfrm>
            <a:off x="647700" y="399806"/>
            <a:ext cx="7848600" cy="1792793"/>
          </a:xfrm>
        </p:spPr>
        <p:txBody>
          <a:bodyPr/>
          <a:lstStyle/>
          <a:p>
            <a:r>
              <a:rPr lang="en-US" sz="4400" dirty="0">
                <a:solidFill>
                  <a:srgbClr val="FFB600"/>
                </a:solidFill>
                <a:cs typeface="Arial"/>
                <a:sym typeface="Arial"/>
              </a:rPr>
              <a:t>Example</a:t>
            </a:r>
            <a:r>
              <a:rPr lang="tr-TR" sz="4400" dirty="0">
                <a:solidFill>
                  <a:srgbClr val="FFB600"/>
                </a:solidFill>
                <a:cs typeface="Arial"/>
                <a:sym typeface="Arial"/>
              </a:rPr>
              <a:t>:</a:t>
            </a:r>
            <a:br>
              <a:rPr lang="en-US" sz="4800" dirty="0"/>
            </a:br>
            <a:r>
              <a:rPr lang="en-US" sz="4800" dirty="0"/>
              <a:t>New Home Page Module</a:t>
            </a:r>
            <a:endParaRPr lang="en-US" sz="4000" dirty="0">
              <a:solidFill>
                <a:srgbClr val="FFB600"/>
              </a:solidFill>
            </a:endParaRPr>
          </a:p>
        </p:txBody>
      </p:sp>
      <p:pic>
        <p:nvPicPr>
          <p:cNvPr id="7" name="Picture 2" descr="project metrics icon ile ilgili görsel sonucu">
            <a:extLst>
              <a:ext uri="{FF2B5EF4-FFF2-40B4-BE49-F238E27FC236}">
                <a16:creationId xmlns:a16="http://schemas.microsoft.com/office/drawing/2014/main" id="{BF8D952F-50F3-4497-9F12-3E57A68179A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58100" y="-14589"/>
            <a:ext cx="14859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9" name="Resim 8">
            <a:extLst>
              <a:ext uri="{FF2B5EF4-FFF2-40B4-BE49-F238E27FC236}">
                <a16:creationId xmlns:a16="http://schemas.microsoft.com/office/drawing/2014/main" id="{EFC3B537-D2F9-40F9-9E50-85259E3A6142}"/>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15902" y="1996440"/>
            <a:ext cx="2266524" cy="2266524"/>
          </a:xfrm>
          <a:prstGeom prst="rect">
            <a:avLst/>
          </a:prstGeom>
        </p:spPr>
      </p:pic>
    </p:spTree>
    <p:extLst>
      <p:ext uri="{BB962C8B-B14F-4D97-AF65-F5344CB8AC3E}">
        <p14:creationId xmlns:p14="http://schemas.microsoft.com/office/powerpoint/2010/main" val="2881037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prstGeom prst="rect">
            <a:avLst/>
          </a:prstGeom>
        </p:spPr>
        <p:txBody>
          <a:bodyPr wrap="square" lIns="91425" tIns="91425" rIns="91425" bIns="91425" anchor="t" anchorCtr="0">
            <a:noAutofit/>
          </a:bodyPr>
          <a:lstStyle/>
          <a:p>
            <a:pPr marL="0" lvl="0" indent="0" rtl="0">
              <a:spcBef>
                <a:spcPts val="0"/>
              </a:spcBef>
              <a:buNone/>
            </a:pPr>
            <a:r>
              <a:rPr lang="en-US" sz="4800" dirty="0"/>
              <a:t>Our</a:t>
            </a:r>
            <a:r>
              <a:rPr lang="en" sz="4800" dirty="0"/>
              <a:t> </a:t>
            </a:r>
            <a:r>
              <a:rPr lang="en-US" sz="4800" dirty="0">
                <a:solidFill>
                  <a:srgbClr val="FFB600"/>
                </a:solidFill>
              </a:rPr>
              <a:t>Team</a:t>
            </a:r>
            <a:endParaRPr lang="en" sz="4800" dirty="0">
              <a:solidFill>
                <a:srgbClr val="FFB600"/>
              </a:solidFill>
            </a:endParaRPr>
          </a:p>
        </p:txBody>
      </p:sp>
      <p:sp>
        <p:nvSpPr>
          <p:cNvPr id="69" name="Shape 69"/>
          <p:cNvSpPr txBox="1">
            <a:spLocks noGrp="1"/>
          </p:cNvSpPr>
          <p:nvPr>
            <p:ph type="body" idx="1"/>
          </p:nvPr>
        </p:nvSpPr>
        <p:spPr>
          <a:prstGeom prst="rect">
            <a:avLst/>
          </a:prstGeom>
        </p:spPr>
        <p:txBody>
          <a:bodyPr wrap="square" lIns="91425" tIns="91425" rIns="91425" bIns="91425" anchor="t" anchorCtr="0">
            <a:noAutofit/>
          </a:bodyPr>
          <a:lstStyle/>
          <a:p>
            <a:pPr>
              <a:spcBef>
                <a:spcPts val="600"/>
              </a:spcBef>
              <a:spcAft>
                <a:spcPts val="600"/>
              </a:spcAft>
            </a:pPr>
            <a:r>
              <a:rPr lang="en-US" dirty="0"/>
              <a:t> Yunus Güngör – Student No: 150150701</a:t>
            </a:r>
          </a:p>
          <a:p>
            <a:pPr>
              <a:spcBef>
                <a:spcPts val="600"/>
              </a:spcBef>
              <a:spcAft>
                <a:spcPts val="600"/>
              </a:spcAft>
            </a:pPr>
            <a:r>
              <a:rPr lang="en-US" dirty="0"/>
              <a:t> </a:t>
            </a:r>
            <a:r>
              <a:rPr lang="en-US" dirty="0" err="1"/>
              <a:t>Sadık</a:t>
            </a:r>
            <a:r>
              <a:rPr lang="en-US" dirty="0"/>
              <a:t> Ekin Özbay – Student No: 150140104</a:t>
            </a:r>
          </a:p>
          <a:p>
            <a:pPr>
              <a:spcBef>
                <a:spcPts val="600"/>
              </a:spcBef>
              <a:spcAft>
                <a:spcPts val="600"/>
              </a:spcAft>
            </a:pPr>
            <a:r>
              <a:rPr lang="en-US" dirty="0"/>
              <a:t> D. Cem </a:t>
            </a:r>
            <a:r>
              <a:rPr lang="en-US" dirty="0" err="1"/>
              <a:t>Karagöz</a:t>
            </a:r>
            <a:r>
              <a:rPr lang="en-US" dirty="0"/>
              <a:t> – Student No: 150130066</a:t>
            </a:r>
          </a:p>
          <a:p>
            <a:pPr>
              <a:spcBef>
                <a:spcPts val="600"/>
              </a:spcBef>
              <a:spcAft>
                <a:spcPts val="600"/>
              </a:spcAft>
            </a:pPr>
            <a:r>
              <a:rPr lang="en-US" dirty="0"/>
              <a:t> Muratcan Şahin  – Student No: 150130144</a:t>
            </a:r>
          </a:p>
          <a:p>
            <a:pPr marL="0" lvl="0" indent="-69850" rtl="0">
              <a:spcBef>
                <a:spcPts val="0"/>
              </a:spcBef>
              <a:buClr>
                <a:schemeClr val="dk1"/>
              </a:buClr>
              <a:buSzPts val="1100"/>
              <a:buFont typeface="Arial"/>
              <a:buNone/>
            </a:pPr>
            <a:endParaRPr lang="en" sz="1200" b="1" dirty="0"/>
          </a:p>
        </p:txBody>
      </p:sp>
      <p:pic>
        <p:nvPicPr>
          <p:cNvPr id="1026" name="Picture 2" descr="team icon ile ilgili görsel sonucu">
            <a:extLst>
              <a:ext uri="{FF2B5EF4-FFF2-40B4-BE49-F238E27FC236}">
                <a16:creationId xmlns:a16="http://schemas.microsoft.com/office/drawing/2014/main" id="{CC8A2B27-740B-429D-9938-8E2BABB521A1}"/>
              </a:ext>
            </a:extLst>
          </p:cNvPr>
          <p:cNvPicPr>
            <a:picLocks noChangeAspect="1" noChangeArrowheads="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788100" y="249382"/>
            <a:ext cx="1112626" cy="11126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3C07C56-AF0E-4E1A-BFBD-1FEB15A0AD4B}"/>
              </a:ext>
            </a:extLst>
          </p:cNvPr>
          <p:cNvSpPr>
            <a:spLocks noGrp="1"/>
          </p:cNvSpPr>
          <p:nvPr>
            <p:ph type="title"/>
          </p:nvPr>
        </p:nvSpPr>
        <p:spPr/>
        <p:txBody>
          <a:bodyPr/>
          <a:lstStyle/>
          <a:p>
            <a:r>
              <a:rPr lang="en-US" dirty="0"/>
              <a:t>Our </a:t>
            </a:r>
            <a:r>
              <a:rPr lang="en-US" sz="4800" dirty="0">
                <a:solidFill>
                  <a:srgbClr val="FFB600"/>
                </a:solidFill>
              </a:rPr>
              <a:t>Connection</a:t>
            </a:r>
          </a:p>
        </p:txBody>
      </p:sp>
      <p:sp>
        <p:nvSpPr>
          <p:cNvPr id="3" name="Metin Yer Tutucusu 2">
            <a:extLst>
              <a:ext uri="{FF2B5EF4-FFF2-40B4-BE49-F238E27FC236}">
                <a16:creationId xmlns:a16="http://schemas.microsoft.com/office/drawing/2014/main" id="{63F5D7E4-B4AB-4DB8-89AE-8615C5DE5B43}"/>
              </a:ext>
            </a:extLst>
          </p:cNvPr>
          <p:cNvSpPr>
            <a:spLocks noGrp="1"/>
          </p:cNvSpPr>
          <p:nvPr>
            <p:ph type="body" idx="1"/>
          </p:nvPr>
        </p:nvSpPr>
        <p:spPr>
          <a:xfrm>
            <a:off x="922000" y="1885951"/>
            <a:ext cx="6617004" cy="2366100"/>
          </a:xfrm>
        </p:spPr>
        <p:txBody>
          <a:bodyPr/>
          <a:lstStyle/>
          <a:p>
            <a:pPr marL="285750" indent="-285750">
              <a:spcBef>
                <a:spcPts val="600"/>
              </a:spcBef>
              <a:spcAft>
                <a:spcPts val="600"/>
              </a:spcAft>
            </a:pPr>
            <a:r>
              <a:rPr lang="en-US" dirty="0"/>
              <a:t>Berkay </a:t>
            </a:r>
            <a:r>
              <a:rPr lang="en-US" dirty="0" err="1"/>
              <a:t>Aktan</a:t>
            </a:r>
            <a:r>
              <a:rPr lang="en-US" dirty="0"/>
              <a:t> – </a:t>
            </a:r>
            <a:r>
              <a:rPr lang="en-US" dirty="0" err="1"/>
              <a:t>Dicertor</a:t>
            </a:r>
            <a:r>
              <a:rPr lang="en-US" dirty="0"/>
              <a:t> of </a:t>
            </a:r>
            <a:r>
              <a:rPr lang="en-US" dirty="0" err="1"/>
              <a:t>Enginnering</a:t>
            </a:r>
            <a:r>
              <a:rPr lang="en-US" dirty="0"/>
              <a:t> at Sahibinden.com</a:t>
            </a:r>
          </a:p>
          <a:p>
            <a:pPr marL="540000" lvl="1" indent="-285750">
              <a:spcBef>
                <a:spcPts val="600"/>
              </a:spcBef>
              <a:spcAft>
                <a:spcPts val="600"/>
              </a:spcAft>
            </a:pPr>
            <a:r>
              <a:rPr lang="en-US" dirty="0"/>
              <a:t>Mail:berkay.aktan@sahibinden.com</a:t>
            </a:r>
          </a:p>
          <a:p>
            <a:pPr marL="285750" indent="-285750">
              <a:spcBef>
                <a:spcPts val="600"/>
              </a:spcBef>
              <a:spcAft>
                <a:spcPts val="600"/>
              </a:spcAft>
            </a:pPr>
            <a:r>
              <a:rPr lang="en-US" dirty="0"/>
              <a:t>Sahibinden.com </a:t>
            </a:r>
          </a:p>
          <a:p>
            <a:pPr marL="504000" lvl="1" indent="-285750">
              <a:spcBef>
                <a:spcPts val="600"/>
              </a:spcBef>
              <a:spcAft>
                <a:spcPts val="600"/>
              </a:spcAft>
            </a:pPr>
            <a:r>
              <a:rPr lang="en-US" dirty="0"/>
              <a:t>Sahibinden Bilgi </a:t>
            </a:r>
            <a:r>
              <a:rPr lang="en-US" dirty="0" err="1"/>
              <a:t>Teknolojileri</a:t>
            </a:r>
            <a:r>
              <a:rPr lang="en-US" dirty="0"/>
              <a:t> Paz.ve Tic. A.Ş </a:t>
            </a:r>
          </a:p>
          <a:p>
            <a:pPr marL="504000" lvl="1" indent="-285750">
              <a:spcBef>
                <a:spcPts val="600"/>
              </a:spcBef>
              <a:spcAft>
                <a:spcPts val="600"/>
              </a:spcAft>
            </a:pPr>
            <a:r>
              <a:rPr lang="en-US" dirty="0" err="1"/>
              <a:t>Adress</a:t>
            </a:r>
            <a:r>
              <a:rPr lang="en-US" dirty="0"/>
              <a:t>: </a:t>
            </a:r>
            <a:r>
              <a:rPr lang="en-US" dirty="0" err="1"/>
              <a:t>Değirmen</a:t>
            </a:r>
            <a:r>
              <a:rPr lang="en-US" dirty="0"/>
              <a:t> </a:t>
            </a:r>
            <a:r>
              <a:rPr lang="en-US" dirty="0" err="1"/>
              <a:t>Yolu</a:t>
            </a:r>
            <a:r>
              <a:rPr lang="en-US" dirty="0"/>
              <a:t> Cad. No:28 Asia </a:t>
            </a:r>
            <a:r>
              <a:rPr lang="en-US" dirty="0" err="1"/>
              <a:t>OfisPark</a:t>
            </a:r>
            <a:r>
              <a:rPr lang="en-US" dirty="0"/>
              <a:t> A Blok Kat:2 34752 Ataşehir/İstanbul </a:t>
            </a:r>
            <a:r>
              <a:rPr lang="en-US" dirty="0" err="1"/>
              <a:t>Türkiye</a:t>
            </a:r>
            <a:endParaRPr lang="en-US" dirty="0"/>
          </a:p>
          <a:p>
            <a:pPr>
              <a:spcBef>
                <a:spcPts val="600"/>
              </a:spcBef>
              <a:spcAft>
                <a:spcPts val="600"/>
              </a:spcAft>
              <a:buNone/>
            </a:pPr>
            <a:endParaRPr lang="en-US" dirty="0"/>
          </a:p>
        </p:txBody>
      </p:sp>
      <p:pic>
        <p:nvPicPr>
          <p:cNvPr id="5" name="Resim 4">
            <a:extLst>
              <a:ext uri="{FF2B5EF4-FFF2-40B4-BE49-F238E27FC236}">
                <a16:creationId xmlns:a16="http://schemas.microsoft.com/office/drawing/2014/main" id="{F4274D1D-49A5-49E4-805B-14D3C3C406F5}"/>
              </a:ext>
            </a:extLst>
          </p:cNvPr>
          <p:cNvPicPr/>
          <p:nvPr/>
        </p:nvPicPr>
        <p:blipFill rotWithShape="1">
          <a:blip r:embed="rId2"/>
          <a:srcRect l="843" t="1728" r="684" b="2460"/>
          <a:stretch/>
        </p:blipFill>
        <p:spPr>
          <a:xfrm>
            <a:off x="7377847" y="643603"/>
            <a:ext cx="1688306" cy="359569"/>
          </a:xfrm>
          <a:prstGeom prst="rect">
            <a:avLst/>
          </a:prstGeom>
        </p:spPr>
      </p:pic>
    </p:spTree>
    <p:extLst>
      <p:ext uri="{BB962C8B-B14F-4D97-AF65-F5344CB8AC3E}">
        <p14:creationId xmlns:p14="http://schemas.microsoft.com/office/powerpoint/2010/main" val="3586415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685800" y="2726342"/>
            <a:ext cx="7772400" cy="1159800"/>
          </a:xfrm>
          <a:prstGeom prst="rect">
            <a:avLst/>
          </a:prstGeom>
        </p:spPr>
        <p:txBody>
          <a:bodyPr wrap="square" lIns="91425" tIns="91425" rIns="91425" bIns="91425" anchor="b" anchorCtr="0">
            <a:noAutofit/>
          </a:bodyPr>
          <a:lstStyle/>
          <a:p>
            <a:pPr lvl="0"/>
            <a:r>
              <a:rPr lang="en-US" dirty="0"/>
              <a:t>Hierarchical Organization</a:t>
            </a:r>
            <a:endParaRPr lang="en" dirty="0"/>
          </a:p>
        </p:txBody>
      </p:sp>
      <p:sp>
        <p:nvSpPr>
          <p:cNvPr id="89" name="Shape 89"/>
          <p:cNvSpPr txBox="1">
            <a:spLocks noGrp="1"/>
          </p:cNvSpPr>
          <p:nvPr>
            <p:ph type="subTitle" idx="1"/>
          </p:nvPr>
        </p:nvSpPr>
        <p:spPr>
          <a:xfrm>
            <a:off x="685800" y="3830653"/>
            <a:ext cx="7772400" cy="784800"/>
          </a:xfrm>
          <a:prstGeom prst="rect">
            <a:avLst/>
          </a:prstGeom>
        </p:spPr>
        <p:txBody>
          <a:bodyPr wrap="square" lIns="91425" tIns="91425" rIns="91425" bIns="91425" anchor="t" anchorCtr="0">
            <a:noAutofit/>
          </a:bodyPr>
          <a:lstStyle/>
          <a:p>
            <a:pPr marL="0" lvl="0" indent="0" rtl="0">
              <a:spcBef>
                <a:spcPts val="0"/>
              </a:spcBef>
              <a:buNone/>
            </a:pPr>
            <a:r>
              <a:rPr lang="en-US" dirty="0"/>
              <a:t>Management Organization in sahibinden.com</a:t>
            </a:r>
            <a:endParaRPr lang="en" dirty="0"/>
          </a:p>
        </p:txBody>
      </p:sp>
      <p:graphicFrame>
        <p:nvGraphicFramePr>
          <p:cNvPr id="2" name="Diyagram 1">
            <a:extLst>
              <a:ext uri="{FF2B5EF4-FFF2-40B4-BE49-F238E27FC236}">
                <a16:creationId xmlns:a16="http://schemas.microsoft.com/office/drawing/2014/main" id="{9A85D027-B86D-4487-8EE5-B8AEE3FDEF42}"/>
              </a:ext>
            </a:extLst>
          </p:cNvPr>
          <p:cNvGraphicFramePr/>
          <p:nvPr>
            <p:extLst>
              <p:ext uri="{D42A27DB-BD31-4B8C-83A1-F6EECF244321}">
                <p14:modId xmlns:p14="http://schemas.microsoft.com/office/powerpoint/2010/main" val="2594348003"/>
              </p:ext>
            </p:extLst>
          </p:nvPr>
        </p:nvGraphicFramePr>
        <p:xfrm>
          <a:off x="7521952" y="242585"/>
          <a:ext cx="1537833" cy="1025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a:extLst>
              <a:ext uri="{FF2B5EF4-FFF2-40B4-BE49-F238E27FC236}">
                <a16:creationId xmlns:a16="http://schemas.microsoft.com/office/drawing/2014/main" id="{6E1A7276-6971-4A5E-AF56-E2EAF4AE8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802" y="395135"/>
            <a:ext cx="3765748" cy="4353229"/>
          </a:xfrm>
          <a:prstGeom prst="rect">
            <a:avLst/>
          </a:prstGeom>
        </p:spPr>
      </p:pic>
      <p:graphicFrame>
        <p:nvGraphicFramePr>
          <p:cNvPr id="12" name="Diyagram 11">
            <a:extLst>
              <a:ext uri="{FF2B5EF4-FFF2-40B4-BE49-F238E27FC236}">
                <a16:creationId xmlns:a16="http://schemas.microsoft.com/office/drawing/2014/main" id="{1A3AE545-F645-4569-B6DC-9AC0A14C30E4}"/>
              </a:ext>
            </a:extLst>
          </p:cNvPr>
          <p:cNvGraphicFramePr/>
          <p:nvPr>
            <p:extLst>
              <p:ext uri="{D42A27DB-BD31-4B8C-83A1-F6EECF244321}">
                <p14:modId xmlns:p14="http://schemas.microsoft.com/office/powerpoint/2010/main" val="1811741928"/>
              </p:ext>
            </p:extLst>
          </p:nvPr>
        </p:nvGraphicFramePr>
        <p:xfrm>
          <a:off x="7521952" y="242585"/>
          <a:ext cx="1537833" cy="1025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İçerik Yer Tutucusu 8">
            <a:extLst>
              <a:ext uri="{FF2B5EF4-FFF2-40B4-BE49-F238E27FC236}">
                <a16:creationId xmlns:a16="http://schemas.microsoft.com/office/drawing/2014/main" id="{14C94D5E-E209-4AA4-804C-96B098126049}"/>
              </a:ext>
            </a:extLst>
          </p:cNvPr>
          <p:cNvSpPr txBox="1">
            <a:spLocks/>
          </p:cNvSpPr>
          <p:nvPr/>
        </p:nvSpPr>
        <p:spPr>
          <a:xfrm>
            <a:off x="4737452" y="1550821"/>
            <a:ext cx="3765748" cy="2464919"/>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1pPr>
            <a:lvl2pPr marR="0" lvl="1"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2pPr>
            <a:lvl3pPr marR="0" lvl="2"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3pPr>
            <a:lvl4pPr marR="0" lvl="3"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4pPr>
            <a:lvl5pPr marR="0" lvl="4"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5pPr>
            <a:lvl6pPr marR="0" lvl="5"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6pPr>
            <a:lvl7pPr marR="0" lvl="6"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7pPr>
            <a:lvl8pPr marR="0" lvl="7"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8pPr>
            <a:lvl9pPr marR="0" lvl="8"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9pPr>
          </a:lstStyle>
          <a:p>
            <a:pPr marL="285750" indent="-285750">
              <a:spcBef>
                <a:spcPts val="600"/>
              </a:spcBef>
              <a:spcAft>
                <a:spcPts val="600"/>
              </a:spcAft>
            </a:pPr>
            <a:r>
              <a:rPr lang="en-US" dirty="0"/>
              <a:t>Sahibinden.com has 8 different departments</a:t>
            </a:r>
            <a:endParaRPr lang="tr-TR" dirty="0"/>
          </a:p>
          <a:p>
            <a:pPr marL="285750" indent="-285750">
              <a:spcBef>
                <a:spcPts val="600"/>
              </a:spcBef>
              <a:spcAft>
                <a:spcPts val="600"/>
              </a:spcAft>
            </a:pPr>
            <a:r>
              <a:rPr lang="en-US" dirty="0"/>
              <a:t>These departments have the same hierarchical structure</a:t>
            </a:r>
          </a:p>
          <a:p>
            <a:pPr marL="285750" indent="-285750">
              <a:spcBef>
                <a:spcPts val="600"/>
              </a:spcBef>
              <a:spcAft>
                <a:spcPts val="600"/>
              </a:spcAft>
            </a:pPr>
            <a:r>
              <a:rPr lang="en-US" dirty="0"/>
              <a:t>Only Engineering department's structure showed here</a:t>
            </a:r>
          </a:p>
        </p:txBody>
      </p:sp>
    </p:spTree>
    <p:extLst>
      <p:ext uri="{BB962C8B-B14F-4D97-AF65-F5344CB8AC3E}">
        <p14:creationId xmlns:p14="http://schemas.microsoft.com/office/powerpoint/2010/main" val="1777090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148C8990-8EB1-4336-98D9-EDA523F7B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023" y="496876"/>
            <a:ext cx="4875953" cy="4149748"/>
          </a:xfrm>
          <a:prstGeom prst="rect">
            <a:avLst/>
          </a:prstGeom>
        </p:spPr>
      </p:pic>
      <p:graphicFrame>
        <p:nvGraphicFramePr>
          <p:cNvPr id="7" name="Diyagram 6">
            <a:extLst>
              <a:ext uri="{FF2B5EF4-FFF2-40B4-BE49-F238E27FC236}">
                <a16:creationId xmlns:a16="http://schemas.microsoft.com/office/drawing/2014/main" id="{598FAF21-87F0-4F56-8989-BA9ECF090554}"/>
              </a:ext>
            </a:extLst>
          </p:cNvPr>
          <p:cNvGraphicFramePr/>
          <p:nvPr>
            <p:extLst>
              <p:ext uri="{D42A27DB-BD31-4B8C-83A1-F6EECF244321}">
                <p14:modId xmlns:p14="http://schemas.microsoft.com/office/powerpoint/2010/main" val="2664175001"/>
              </p:ext>
            </p:extLst>
          </p:nvPr>
        </p:nvGraphicFramePr>
        <p:xfrm>
          <a:off x="7521952" y="242585"/>
          <a:ext cx="1537833" cy="1025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91299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148C8990-8EB1-4336-98D9-EDA523F7B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103" y="911743"/>
            <a:ext cx="3901017" cy="3320014"/>
          </a:xfrm>
          <a:prstGeom prst="rect">
            <a:avLst/>
          </a:prstGeom>
        </p:spPr>
      </p:pic>
      <p:graphicFrame>
        <p:nvGraphicFramePr>
          <p:cNvPr id="7" name="Diyagram 6">
            <a:extLst>
              <a:ext uri="{FF2B5EF4-FFF2-40B4-BE49-F238E27FC236}">
                <a16:creationId xmlns:a16="http://schemas.microsoft.com/office/drawing/2014/main" id="{598FAF21-87F0-4F56-8989-BA9ECF090554}"/>
              </a:ext>
            </a:extLst>
          </p:cNvPr>
          <p:cNvGraphicFramePr/>
          <p:nvPr/>
        </p:nvGraphicFramePr>
        <p:xfrm>
          <a:off x="7521952" y="242585"/>
          <a:ext cx="1537833" cy="1025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İçerik Yer Tutucusu 8">
            <a:extLst>
              <a:ext uri="{FF2B5EF4-FFF2-40B4-BE49-F238E27FC236}">
                <a16:creationId xmlns:a16="http://schemas.microsoft.com/office/drawing/2014/main" id="{406C803A-912E-4699-BEBB-B38384BAEF69}"/>
              </a:ext>
            </a:extLst>
          </p:cNvPr>
          <p:cNvSpPr txBox="1">
            <a:spLocks/>
          </p:cNvSpPr>
          <p:nvPr/>
        </p:nvSpPr>
        <p:spPr>
          <a:xfrm>
            <a:off x="4572000" y="1339290"/>
            <a:ext cx="3765748" cy="305745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1pPr>
            <a:lvl2pPr marR="0" lvl="1"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2pPr>
            <a:lvl3pPr marR="0" lvl="2"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3pPr>
            <a:lvl4pPr marR="0" lvl="3"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4pPr>
            <a:lvl5pPr marR="0" lvl="4"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5pPr>
            <a:lvl6pPr marR="0" lvl="5"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6pPr>
            <a:lvl7pPr marR="0" lvl="6"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7pPr>
            <a:lvl8pPr marR="0" lvl="7"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8pPr>
            <a:lvl9pPr marR="0" lvl="8"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9pPr>
          </a:lstStyle>
          <a:p>
            <a:pPr marL="285750" indent="-285750">
              <a:spcBef>
                <a:spcPts val="600"/>
              </a:spcBef>
              <a:spcAft>
                <a:spcPts val="600"/>
              </a:spcAft>
            </a:pPr>
            <a:r>
              <a:rPr lang="en-US" dirty="0"/>
              <a:t>Each role report to only one person</a:t>
            </a:r>
            <a:endParaRPr lang="tr-TR" dirty="0"/>
          </a:p>
          <a:p>
            <a:pPr marL="285750" indent="-285750">
              <a:spcBef>
                <a:spcPts val="600"/>
              </a:spcBef>
              <a:spcAft>
                <a:spcPts val="600"/>
              </a:spcAft>
            </a:pPr>
            <a:r>
              <a:rPr lang="en-US" dirty="0"/>
              <a:t>Director acts as a project sponsor and has informal access to all other roles</a:t>
            </a:r>
          </a:p>
          <a:p>
            <a:pPr marL="285750" indent="-285750">
              <a:spcBef>
                <a:spcPts val="600"/>
              </a:spcBef>
              <a:spcAft>
                <a:spcPts val="600"/>
              </a:spcAft>
            </a:pPr>
            <a:r>
              <a:rPr lang="en-US" dirty="0"/>
              <a:t>Formal information stream formed as a line but informal information stream formed as a matrix</a:t>
            </a:r>
          </a:p>
        </p:txBody>
      </p:sp>
    </p:spTree>
    <p:extLst>
      <p:ext uri="{BB962C8B-B14F-4D97-AF65-F5344CB8AC3E}">
        <p14:creationId xmlns:p14="http://schemas.microsoft.com/office/powerpoint/2010/main" val="1315208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685800" y="2726342"/>
            <a:ext cx="7772400" cy="1159800"/>
          </a:xfrm>
          <a:prstGeom prst="rect">
            <a:avLst/>
          </a:prstGeom>
        </p:spPr>
        <p:txBody>
          <a:bodyPr wrap="square" lIns="91425" tIns="91425" rIns="91425" bIns="91425" anchor="b" anchorCtr="0">
            <a:noAutofit/>
          </a:bodyPr>
          <a:lstStyle/>
          <a:p>
            <a:pPr lvl="0"/>
            <a:r>
              <a:rPr lang="en-US" dirty="0"/>
              <a:t>Project Management</a:t>
            </a:r>
            <a:endParaRPr lang="en" dirty="0"/>
          </a:p>
        </p:txBody>
      </p:sp>
      <p:sp>
        <p:nvSpPr>
          <p:cNvPr id="89" name="Shape 89"/>
          <p:cNvSpPr txBox="1">
            <a:spLocks noGrp="1"/>
          </p:cNvSpPr>
          <p:nvPr>
            <p:ph type="subTitle" idx="1"/>
          </p:nvPr>
        </p:nvSpPr>
        <p:spPr>
          <a:xfrm>
            <a:off x="685800" y="3830653"/>
            <a:ext cx="7772400" cy="784800"/>
          </a:xfrm>
          <a:prstGeom prst="rect">
            <a:avLst/>
          </a:prstGeom>
        </p:spPr>
        <p:txBody>
          <a:bodyPr wrap="square" lIns="91425" tIns="91425" rIns="91425" bIns="91425" anchor="t" anchorCtr="0">
            <a:noAutofit/>
          </a:bodyPr>
          <a:lstStyle/>
          <a:p>
            <a:pPr marL="0" lvl="0" indent="0" rtl="0">
              <a:spcBef>
                <a:spcPts val="0"/>
              </a:spcBef>
              <a:buNone/>
            </a:pPr>
            <a:r>
              <a:rPr lang="en-US" dirty="0"/>
              <a:t>Methods used in this project</a:t>
            </a:r>
            <a:endParaRPr lang="en" dirty="0"/>
          </a:p>
        </p:txBody>
      </p:sp>
      <p:pic>
        <p:nvPicPr>
          <p:cNvPr id="2050" name="Picture 2" descr="Management icon ile ilgili görsel sonucu">
            <a:extLst>
              <a:ext uri="{FF2B5EF4-FFF2-40B4-BE49-F238E27FC236}">
                <a16:creationId xmlns:a16="http://schemas.microsoft.com/office/drawing/2014/main" id="{BD9AC88C-36AD-4831-9C4F-5474CABF3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291" y="36653"/>
            <a:ext cx="1496291" cy="1496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56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8">
            <a:extLst>
              <a:ext uri="{FF2B5EF4-FFF2-40B4-BE49-F238E27FC236}">
                <a16:creationId xmlns:a16="http://schemas.microsoft.com/office/drawing/2014/main" id="{406C803A-912E-4699-BEBB-B38384BAEF69}"/>
              </a:ext>
            </a:extLst>
          </p:cNvPr>
          <p:cNvSpPr txBox="1">
            <a:spLocks/>
          </p:cNvSpPr>
          <p:nvPr/>
        </p:nvSpPr>
        <p:spPr>
          <a:xfrm>
            <a:off x="4729655" y="1331407"/>
            <a:ext cx="3765748" cy="305745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1pPr>
            <a:lvl2pPr marR="0" lvl="1"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2pPr>
            <a:lvl3pPr marR="0" lvl="2"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3pPr>
            <a:lvl4pPr marR="0" lvl="3"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4pPr>
            <a:lvl5pPr marR="0" lvl="4"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5pPr>
            <a:lvl6pPr marR="0" lvl="5"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6pPr>
            <a:lvl7pPr marR="0" lvl="6"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7pPr>
            <a:lvl8pPr marR="0" lvl="7"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8pPr>
            <a:lvl9pPr marR="0" lvl="8"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9pPr>
          </a:lstStyle>
          <a:p>
            <a:pPr marL="285750" indent="-285750">
              <a:spcBef>
                <a:spcPts val="600"/>
              </a:spcBef>
              <a:spcAft>
                <a:spcPts val="600"/>
              </a:spcAft>
            </a:pPr>
            <a:r>
              <a:rPr lang="en-US" dirty="0"/>
              <a:t>Most of the project managed through informal communications</a:t>
            </a:r>
          </a:p>
          <a:p>
            <a:pPr marL="285750" indent="-285750">
              <a:spcBef>
                <a:spcPts val="600"/>
              </a:spcBef>
              <a:spcAft>
                <a:spcPts val="600"/>
              </a:spcAft>
            </a:pPr>
            <a:r>
              <a:rPr lang="en-US" dirty="0"/>
              <a:t>Decisions made with meeting which everybody working on the projects attends</a:t>
            </a:r>
          </a:p>
          <a:p>
            <a:pPr marL="285750" indent="-285750">
              <a:spcBef>
                <a:spcPts val="600"/>
              </a:spcBef>
              <a:spcAft>
                <a:spcPts val="600"/>
              </a:spcAft>
            </a:pPr>
            <a:r>
              <a:rPr lang="en-US" dirty="0"/>
              <a:t>Reporting is as low as one per project after project finished</a:t>
            </a:r>
          </a:p>
        </p:txBody>
      </p:sp>
      <p:pic>
        <p:nvPicPr>
          <p:cNvPr id="5" name="Picture 2" descr="Management icon ile ilgili görsel sonucu">
            <a:extLst>
              <a:ext uri="{FF2B5EF4-FFF2-40B4-BE49-F238E27FC236}">
                <a16:creationId xmlns:a16="http://schemas.microsoft.com/office/drawing/2014/main" id="{26F7709B-D937-44CB-B016-7B7BA0BC40A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57291" y="36653"/>
            <a:ext cx="1496291" cy="149629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helioprint.com.br/blog/wp-content/uploads/2016/03/gestao-de-grafica-digital.png">
            <a:extLst>
              <a:ext uri="{FF2B5EF4-FFF2-40B4-BE49-F238E27FC236}">
                <a16:creationId xmlns:a16="http://schemas.microsoft.com/office/drawing/2014/main" id="{9B6EA1C7-F996-473D-8576-D57D24C3D0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837" r="23837"/>
          <a:stretch/>
        </p:blipFill>
        <p:spPr bwMode="auto">
          <a:xfrm>
            <a:off x="-952182" y="-190341"/>
            <a:ext cx="5524182" cy="5524182"/>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645821"/>
      </p:ext>
    </p:extLst>
  </p:cSld>
  <p:clrMapOvr>
    <a:masterClrMapping/>
  </p:clrMapOvr>
</p:sld>
</file>

<file path=ppt/theme/theme1.xml><?xml version="1.0" encoding="utf-8"?>
<a:theme xmlns:a="http://schemas.openxmlformats.org/drawingml/2006/main" name="Oliv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TotalTime>
  <Words>787</Words>
  <Application>Microsoft Office PowerPoint</Application>
  <PresentationFormat>Ekran Gösterisi (16:9)</PresentationFormat>
  <Paragraphs>94</Paragraphs>
  <Slides>18</Slides>
  <Notes>16</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18</vt:i4>
      </vt:variant>
    </vt:vector>
  </HeadingPairs>
  <TitlesOfParts>
    <vt:vector size="25" baseType="lpstr">
      <vt:lpstr>Raleway ExtraBold</vt:lpstr>
      <vt:lpstr>Raleway</vt:lpstr>
      <vt:lpstr>Times New Roman</vt:lpstr>
      <vt:lpstr>Nirmala UI</vt:lpstr>
      <vt:lpstr>Raleway Light</vt:lpstr>
      <vt:lpstr>Arial</vt:lpstr>
      <vt:lpstr>Olivia template</vt:lpstr>
      <vt:lpstr>Analysis of Project: Rewriting modules of sahibinden.com Android Mobile Application</vt:lpstr>
      <vt:lpstr>Our Team</vt:lpstr>
      <vt:lpstr>Our Connection</vt:lpstr>
      <vt:lpstr>Hierarchical Organization</vt:lpstr>
      <vt:lpstr>PowerPoint Sunusu</vt:lpstr>
      <vt:lpstr>PowerPoint Sunusu</vt:lpstr>
      <vt:lpstr>PowerPoint Sunusu</vt:lpstr>
      <vt:lpstr>Project Management</vt:lpstr>
      <vt:lpstr>PowerPoint Sunusu</vt:lpstr>
      <vt:lpstr>PowerPoint Sunusu</vt:lpstr>
      <vt:lpstr>Project Metrics</vt:lpstr>
      <vt:lpstr>PowerPoint Sunusu</vt:lpstr>
      <vt:lpstr>Traffic Changes</vt:lpstr>
      <vt:lpstr>Time Spent</vt:lpstr>
      <vt:lpstr>Bug Count</vt:lpstr>
      <vt:lpstr>User Count</vt:lpstr>
      <vt:lpstr>Example: New Search Module </vt:lpstr>
      <vt:lpstr>Example: New Home Page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Project: Rewriting modules of sahibinden.com Android Mobile Application</dc:title>
  <dc:creator>YUNUS GÜNGÖR</dc:creator>
  <cp:lastModifiedBy>YUNUS GÜNGÖR</cp:lastModifiedBy>
  <cp:revision>26</cp:revision>
  <dcterms:modified xsi:type="dcterms:W3CDTF">2017-12-10T15:42:59Z</dcterms:modified>
</cp:coreProperties>
</file>